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1" r:id="rId1"/>
    <p:sldMasterId id="2147483672" r:id="rId2"/>
  </p:sldMasterIdLst>
  <p:notesMasterIdLst>
    <p:notesMasterId r:id="rId29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91" d="100"/>
          <a:sy n="91" d="100"/>
        </p:scale>
        <p:origin x="-112" y="-42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printerSettings" Target="printerSettings/printerSettings1.bin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theme" Target="theme/theme1.xml"/><Relationship Id="rId34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buChar char="●"/>
              <a:defRPr sz="1100"/>
            </a:lvl1pPr>
            <a:lvl2pPr lvl="1">
              <a:spcBef>
                <a:spcPts val="0"/>
              </a:spcBef>
              <a:buSzPct val="100000"/>
              <a:buChar char="○"/>
              <a:defRPr sz="1100"/>
            </a:lvl2pPr>
            <a:lvl3pPr lvl="2">
              <a:spcBef>
                <a:spcPts val="0"/>
              </a:spcBef>
              <a:buSzPct val="100000"/>
              <a:buChar char="■"/>
              <a:defRPr sz="1100"/>
            </a:lvl3pPr>
            <a:lvl4pPr lvl="3">
              <a:spcBef>
                <a:spcPts val="0"/>
              </a:spcBef>
              <a:buSzPct val="100000"/>
              <a:buChar char="●"/>
              <a:defRPr sz="1100"/>
            </a:lvl4pPr>
            <a:lvl5pPr lvl="4">
              <a:spcBef>
                <a:spcPts val="0"/>
              </a:spcBef>
              <a:buSzPct val="100000"/>
              <a:buChar char="○"/>
              <a:defRPr sz="1100"/>
            </a:lvl5pPr>
            <a:lvl6pPr lvl="5">
              <a:spcBef>
                <a:spcPts val="0"/>
              </a:spcBef>
              <a:buSzPct val="100000"/>
              <a:buChar char="■"/>
              <a:defRPr sz="1100"/>
            </a:lvl6pPr>
            <a:lvl7pPr lvl="6">
              <a:spcBef>
                <a:spcPts val="0"/>
              </a:spcBef>
              <a:buSzPct val="100000"/>
              <a:buChar char="●"/>
              <a:defRPr sz="1100"/>
            </a:lvl7pPr>
            <a:lvl8pPr lvl="7">
              <a:spcBef>
                <a:spcPts val="0"/>
              </a:spcBef>
              <a:buSzPct val="100000"/>
              <a:buChar char="○"/>
              <a:defRPr sz="1100"/>
            </a:lvl8pPr>
            <a:lvl9pPr lvl="8">
              <a:spcBef>
                <a:spcPts val="0"/>
              </a:spcBef>
              <a:buSzPct val="1000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84944994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Shape 1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Shape 19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Shape 1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Shape 2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Shape 21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Shape 2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Shape 2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Shape 2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Shape 2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Shape 2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Shape 2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Shape 1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Shape 2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Shape 2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Shape 2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Shape 2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Shape 2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Shape 2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Shape 2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Shape 1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Shape 1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Shape 1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Shape 1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Shape 1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Shape 1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Shape 1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5" Type="http://schemas.openxmlformats.org/officeDocument/2006/relationships/image" Target="../media/image5.png"/><Relationship Id="rId6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5" Type="http://schemas.openxmlformats.org/officeDocument/2006/relationships/image" Target="../media/image5.png"/><Relationship Id="rId6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5" Type="http://schemas.openxmlformats.org/officeDocument/2006/relationships/image" Target="../media/image5.png"/><Relationship Id="rId6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bg>
      <p:bgPr>
        <a:solidFill>
          <a:srgbClr val="FF785F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 txBox="1">
            <a:spLocks noGrp="1"/>
          </p:cNvSpPr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rtl="0">
              <a:spcBef>
                <a:spcPts val="0"/>
              </a:spcBef>
              <a:buSzPct val="100000"/>
              <a:defRPr sz="4800"/>
            </a:lvl1pPr>
            <a:lvl2pPr lvl="1" rtl="0">
              <a:spcBef>
                <a:spcPts val="0"/>
              </a:spcBef>
              <a:buSzPct val="100000"/>
              <a:defRPr sz="4800"/>
            </a:lvl2pPr>
            <a:lvl3pPr lvl="2" rtl="0">
              <a:spcBef>
                <a:spcPts val="0"/>
              </a:spcBef>
              <a:buSzPct val="100000"/>
              <a:defRPr sz="4800"/>
            </a:lvl3pPr>
            <a:lvl4pPr lvl="3" rtl="0">
              <a:spcBef>
                <a:spcPts val="0"/>
              </a:spcBef>
              <a:buSzPct val="100000"/>
              <a:defRPr sz="4800"/>
            </a:lvl4pPr>
            <a:lvl5pPr lvl="4" rtl="0">
              <a:spcBef>
                <a:spcPts val="0"/>
              </a:spcBef>
              <a:buSzPct val="100000"/>
              <a:defRPr sz="4800"/>
            </a:lvl5pPr>
            <a:lvl6pPr lvl="5" rtl="0">
              <a:spcBef>
                <a:spcPts val="0"/>
              </a:spcBef>
              <a:buSzPct val="100000"/>
              <a:defRPr sz="4800"/>
            </a:lvl6pPr>
            <a:lvl7pPr lvl="6" rtl="0">
              <a:spcBef>
                <a:spcPts val="0"/>
              </a:spcBef>
              <a:buSzPct val="100000"/>
              <a:defRPr sz="4800"/>
            </a:lvl7pPr>
            <a:lvl8pPr lvl="7" rtl="0">
              <a:spcBef>
                <a:spcPts val="0"/>
              </a:spcBef>
              <a:buSzPct val="100000"/>
              <a:defRPr sz="4800"/>
            </a:lvl8pPr>
            <a:lvl9pPr lvl="8" rtl="0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subTitle" idx="1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‹#›</a:t>
            </a:fld>
            <a:endParaRPr lang="en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 / Question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 rtl="0">
              <a:spcBef>
                <a:spcPts val="0"/>
              </a:spcBef>
              <a:buSzPct val="100000"/>
              <a:defRPr sz="4200"/>
            </a:lvl1pPr>
            <a:lvl2pPr lvl="1" rtl="0">
              <a:spcBef>
                <a:spcPts val="0"/>
              </a:spcBef>
              <a:buSzPct val="100000"/>
              <a:defRPr sz="4200"/>
            </a:lvl2pPr>
            <a:lvl3pPr lvl="2" rtl="0">
              <a:spcBef>
                <a:spcPts val="0"/>
              </a:spcBef>
              <a:buSzPct val="100000"/>
              <a:defRPr sz="4200"/>
            </a:lvl3pPr>
            <a:lvl4pPr lvl="3" rtl="0">
              <a:spcBef>
                <a:spcPts val="0"/>
              </a:spcBef>
              <a:buSzPct val="100000"/>
              <a:defRPr sz="4200"/>
            </a:lvl4pPr>
            <a:lvl5pPr lvl="4" rtl="0">
              <a:spcBef>
                <a:spcPts val="0"/>
              </a:spcBef>
              <a:buSzPct val="100000"/>
              <a:defRPr sz="4200"/>
            </a:lvl5pPr>
            <a:lvl6pPr lvl="5" rtl="0">
              <a:spcBef>
                <a:spcPts val="0"/>
              </a:spcBef>
              <a:buSzPct val="100000"/>
              <a:defRPr sz="4200"/>
            </a:lvl6pPr>
            <a:lvl7pPr lvl="6" rtl="0">
              <a:spcBef>
                <a:spcPts val="0"/>
              </a:spcBef>
              <a:buSzPct val="100000"/>
              <a:defRPr sz="4200"/>
            </a:lvl7pPr>
            <a:lvl8pPr lvl="7" rtl="0">
              <a:spcBef>
                <a:spcPts val="0"/>
              </a:spcBef>
              <a:buSzPct val="100000"/>
              <a:defRPr sz="4200"/>
            </a:lvl8pPr>
            <a:lvl9pPr lvl="8" rtl="0">
              <a:spcBef>
                <a:spcPts val="0"/>
              </a:spcBef>
              <a:buSzPct val="100000"/>
              <a:defRPr sz="4200"/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 lang="en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rgbClr val="F7F7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6" name="Shape 66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5263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  <p:pic>
        <p:nvPicPr>
          <p:cNvPr id="68" name="Shape 68"/>
          <p:cNvPicPr preferRelativeResize="0"/>
          <p:nvPr/>
        </p:nvPicPr>
        <p:blipFill rotWithShape="1">
          <a:blip r:embed="rId2">
            <a:alphaModFix/>
          </a:blip>
          <a:srcRect l="10476" r="9918"/>
          <a:stretch/>
        </p:blipFill>
        <p:spPr>
          <a:xfrm>
            <a:off x="0" y="1676350"/>
            <a:ext cx="9144000" cy="7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rgbClr val="F7F7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199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73" name="Shape 73"/>
          <p:cNvSpPr txBox="1">
            <a:spLocks noGrp="1"/>
          </p:cNvSpPr>
          <p:nvPr>
            <p:ph type="body" idx="2"/>
          </p:nvPr>
        </p:nvSpPr>
        <p:spPr>
          <a:xfrm>
            <a:off x="4694250" y="1919075"/>
            <a:ext cx="3999900" cy="2710199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74" name="Shape 74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  <p:pic>
        <p:nvPicPr>
          <p:cNvPr id="75" name="Shape 75"/>
          <p:cNvPicPr preferRelativeResize="0"/>
          <p:nvPr/>
        </p:nvPicPr>
        <p:blipFill rotWithShape="1">
          <a:blip r:embed="rId2">
            <a:alphaModFix/>
          </a:blip>
          <a:srcRect l="10476" r="9918"/>
          <a:stretch/>
        </p:blipFill>
        <p:spPr>
          <a:xfrm>
            <a:off x="0" y="1686050"/>
            <a:ext cx="9144000" cy="7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/>
          <p:nvPr/>
        </p:nvSpPr>
        <p:spPr>
          <a:xfrm rot="10800000" flipH="1">
            <a:off x="0" y="656400"/>
            <a:ext cx="9144000" cy="4487100"/>
          </a:xfrm>
          <a:prstGeom prst="rect">
            <a:avLst/>
          </a:prstGeom>
          <a:solidFill>
            <a:srgbClr val="F7F7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8" name="Shape 78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 rtl="0">
              <a:spcBef>
                <a:spcPts val="0"/>
              </a:spcBef>
              <a:buSzPct val="100000"/>
              <a:defRPr sz="1800"/>
            </a:lvl1pPr>
            <a:lvl2pPr lvl="1" rtl="0">
              <a:spcBef>
                <a:spcPts val="0"/>
              </a:spcBef>
              <a:buSzPct val="100000"/>
              <a:defRPr sz="1800"/>
            </a:lvl2pPr>
            <a:lvl3pPr lvl="2" rtl="0">
              <a:spcBef>
                <a:spcPts val="0"/>
              </a:spcBef>
              <a:buSzPct val="100000"/>
              <a:defRPr sz="1800"/>
            </a:lvl3pPr>
            <a:lvl4pPr lvl="3" rtl="0">
              <a:spcBef>
                <a:spcPts val="0"/>
              </a:spcBef>
              <a:buSzPct val="100000"/>
              <a:defRPr sz="1800"/>
            </a:lvl4pPr>
            <a:lvl5pPr lvl="4" rtl="0">
              <a:spcBef>
                <a:spcPts val="0"/>
              </a:spcBef>
              <a:buSzPct val="100000"/>
              <a:defRPr sz="1800"/>
            </a:lvl5pPr>
            <a:lvl6pPr lvl="5" rtl="0">
              <a:spcBef>
                <a:spcPts val="0"/>
              </a:spcBef>
              <a:buSzPct val="100000"/>
              <a:defRPr sz="1800"/>
            </a:lvl6pPr>
            <a:lvl7pPr lvl="6" rtl="0">
              <a:spcBef>
                <a:spcPts val="0"/>
              </a:spcBef>
              <a:buSzPct val="100000"/>
              <a:defRPr sz="1800"/>
            </a:lvl7pPr>
            <a:lvl8pPr lvl="7" rtl="0">
              <a:spcBef>
                <a:spcPts val="0"/>
              </a:spcBef>
              <a:buSzPct val="100000"/>
              <a:defRPr sz="1800"/>
            </a:lvl8pPr>
            <a:lvl9pPr lvl="8" rtl="0">
              <a:spcBef>
                <a:spcPts val="0"/>
              </a:spcBef>
              <a:buSzPct val="100000"/>
              <a:defRPr sz="1800"/>
            </a:lvl9pPr>
          </a:lstStyle>
          <a:p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  <p:pic>
        <p:nvPicPr>
          <p:cNvPr id="80" name="Shape 80"/>
          <p:cNvPicPr preferRelativeResize="0"/>
          <p:nvPr/>
        </p:nvPicPr>
        <p:blipFill rotWithShape="1">
          <a:blip r:embed="rId2">
            <a:alphaModFix/>
          </a:blip>
          <a:srcRect l="10476" r="9918"/>
          <a:stretch/>
        </p:blipFill>
        <p:spPr>
          <a:xfrm>
            <a:off x="0" y="656400"/>
            <a:ext cx="9144000" cy="7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 txBox="1"/>
          <p:nvPr/>
        </p:nvSpPr>
        <p:spPr>
          <a:xfrm rot="10800000" flipH="1">
            <a:off x="3276600" y="25"/>
            <a:ext cx="5867400" cy="5143500"/>
          </a:xfrm>
          <a:prstGeom prst="rect">
            <a:avLst/>
          </a:prstGeom>
          <a:solidFill>
            <a:srgbClr val="F7F7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3" name="Shape 83"/>
          <p:cNvSpPr txBox="1">
            <a:spLocks noGrp="1"/>
          </p:cNvSpPr>
          <p:nvPr>
            <p:ph type="title"/>
          </p:nvPr>
        </p:nvSpPr>
        <p:spPr>
          <a:xfrm>
            <a:off x="226077" y="357800"/>
            <a:ext cx="2808000" cy="9534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rtl="0">
              <a:spcBef>
                <a:spcPts val="0"/>
              </a:spcBef>
              <a:buSzPct val="100000"/>
              <a:defRPr sz="2400"/>
            </a:lvl1pPr>
            <a:lvl2pPr lvl="1" rtl="0">
              <a:spcBef>
                <a:spcPts val="0"/>
              </a:spcBef>
              <a:buSzPct val="100000"/>
              <a:defRPr sz="2400"/>
            </a:lvl2pPr>
            <a:lvl3pPr lvl="2" rtl="0">
              <a:spcBef>
                <a:spcPts val="0"/>
              </a:spcBef>
              <a:buSzPct val="100000"/>
              <a:defRPr sz="2400"/>
            </a:lvl3pPr>
            <a:lvl4pPr lvl="3" rtl="0">
              <a:spcBef>
                <a:spcPts val="0"/>
              </a:spcBef>
              <a:buSzPct val="100000"/>
              <a:defRPr sz="2400"/>
            </a:lvl4pPr>
            <a:lvl5pPr lvl="4" rtl="0">
              <a:spcBef>
                <a:spcPts val="0"/>
              </a:spcBef>
              <a:buSzPct val="100000"/>
              <a:defRPr sz="2400"/>
            </a:lvl5pPr>
            <a:lvl6pPr lvl="5" rtl="0">
              <a:spcBef>
                <a:spcPts val="0"/>
              </a:spcBef>
              <a:buSzPct val="100000"/>
              <a:defRPr sz="2400"/>
            </a:lvl6pPr>
            <a:lvl7pPr lvl="6" rtl="0">
              <a:spcBef>
                <a:spcPts val="0"/>
              </a:spcBef>
              <a:buSzPct val="100000"/>
              <a:defRPr sz="2400"/>
            </a:lvl7pPr>
            <a:lvl8pPr lvl="7" rtl="0">
              <a:spcBef>
                <a:spcPts val="0"/>
              </a:spcBef>
              <a:buSzPct val="100000"/>
              <a:defRPr sz="2400"/>
            </a:lvl8pPr>
            <a:lvl9pPr lvl="8" rtl="0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84" name="Shape 84"/>
          <p:cNvSpPr txBox="1">
            <a:spLocks noGrp="1"/>
          </p:cNvSpPr>
          <p:nvPr>
            <p:ph type="body" idx="1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5" name="Shape 85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  <p:pic>
        <p:nvPicPr>
          <p:cNvPr id="86" name="Shape 8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17928" y="185250"/>
            <a:ext cx="319950" cy="310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Shape 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17928" y="185250"/>
            <a:ext cx="319950" cy="310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Shape 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72675" y="271825"/>
            <a:ext cx="450875" cy="137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Shape 8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66698" y="270925"/>
            <a:ext cx="456838" cy="138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Shape 90"/>
          <p:cNvPicPr preferRelativeResize="0"/>
          <p:nvPr/>
        </p:nvPicPr>
        <p:blipFill rotWithShape="1">
          <a:blip r:embed="rId6">
            <a:alphaModFix/>
          </a:blip>
          <a:srcRect l="10476" r="9918"/>
          <a:stretch/>
        </p:blipFill>
        <p:spPr>
          <a:xfrm rot="-5400000">
            <a:off x="746899" y="2536925"/>
            <a:ext cx="5132200" cy="72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ri colum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/>
          <p:nvPr/>
        </p:nvSpPr>
        <p:spPr>
          <a:xfrm rot="10800000" flipH="1">
            <a:off x="0" y="0"/>
            <a:ext cx="2925300" cy="5143500"/>
          </a:xfrm>
          <a:prstGeom prst="rect">
            <a:avLst/>
          </a:prstGeom>
          <a:solidFill>
            <a:srgbClr val="F7F7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3" name="Shape 93"/>
          <p:cNvSpPr txBox="1"/>
          <p:nvPr/>
        </p:nvSpPr>
        <p:spPr>
          <a:xfrm rot="10800000" flipH="1">
            <a:off x="6218650" y="25"/>
            <a:ext cx="2925300" cy="5143500"/>
          </a:xfrm>
          <a:prstGeom prst="rect">
            <a:avLst/>
          </a:prstGeom>
          <a:solidFill>
            <a:srgbClr val="F7F7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4" name="Shape 94"/>
          <p:cNvSpPr txBox="1">
            <a:spLocks noGrp="1"/>
          </p:cNvSpPr>
          <p:nvPr>
            <p:ph type="body" idx="1"/>
          </p:nvPr>
        </p:nvSpPr>
        <p:spPr>
          <a:xfrm>
            <a:off x="226075" y="3163450"/>
            <a:ext cx="2500200" cy="14658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2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95" name="Shape 95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  <p:pic>
        <p:nvPicPr>
          <p:cNvPr id="96" name="Shape 9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17928" y="185250"/>
            <a:ext cx="319950" cy="310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Shape 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17928" y="185250"/>
            <a:ext cx="319950" cy="310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Shape 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72675" y="271825"/>
            <a:ext cx="450875" cy="137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Shape 9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66698" y="270925"/>
            <a:ext cx="456838" cy="138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Shape 100"/>
          <p:cNvPicPr preferRelativeResize="0"/>
          <p:nvPr/>
        </p:nvPicPr>
        <p:blipFill rotWithShape="1">
          <a:blip r:embed="rId6">
            <a:alphaModFix/>
          </a:blip>
          <a:srcRect l="10476" r="9918"/>
          <a:stretch/>
        </p:blipFill>
        <p:spPr>
          <a:xfrm rot="-5400000">
            <a:off x="3688949" y="2573100"/>
            <a:ext cx="5132200" cy="72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Shape 101"/>
          <p:cNvPicPr preferRelativeResize="0"/>
          <p:nvPr/>
        </p:nvPicPr>
        <p:blipFill rotWithShape="1">
          <a:blip r:embed="rId6">
            <a:alphaModFix/>
          </a:blip>
          <a:srcRect l="10476" r="9918"/>
          <a:stretch/>
        </p:blipFill>
        <p:spPr>
          <a:xfrm rot="5400000" flipH="1">
            <a:off x="322799" y="2535375"/>
            <a:ext cx="5132200" cy="72799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Shape 102"/>
          <p:cNvSpPr txBox="1">
            <a:spLocks noGrp="1"/>
          </p:cNvSpPr>
          <p:nvPr>
            <p:ph type="title"/>
          </p:nvPr>
        </p:nvSpPr>
        <p:spPr>
          <a:xfrm>
            <a:off x="3264876" y="1523225"/>
            <a:ext cx="2614200" cy="11079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algn="ctr" rtl="0">
              <a:spcBef>
                <a:spcPts val="0"/>
              </a:spcBef>
              <a:buClr>
                <a:srgbClr val="FAFAFA"/>
              </a:buClr>
              <a:buSzPct val="100000"/>
              <a:defRPr sz="2400"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buClr>
                <a:srgbClr val="FAFAFA"/>
              </a:buClr>
              <a:buSzPct val="100000"/>
              <a:defRPr sz="2400">
                <a:solidFill>
                  <a:srgbClr val="FAFAFA"/>
                </a:solidFill>
              </a:defRPr>
            </a:lvl2pPr>
            <a:lvl3pPr lvl="2" rtl="0">
              <a:spcBef>
                <a:spcPts val="0"/>
              </a:spcBef>
              <a:buClr>
                <a:srgbClr val="FAFAFA"/>
              </a:buClr>
              <a:buSzPct val="100000"/>
              <a:defRPr sz="2400">
                <a:solidFill>
                  <a:srgbClr val="FAFAFA"/>
                </a:solidFill>
              </a:defRPr>
            </a:lvl3pPr>
            <a:lvl4pPr lvl="3" rtl="0">
              <a:spcBef>
                <a:spcPts val="0"/>
              </a:spcBef>
              <a:buClr>
                <a:srgbClr val="FAFAFA"/>
              </a:buClr>
              <a:buSzPct val="100000"/>
              <a:defRPr sz="2400">
                <a:solidFill>
                  <a:srgbClr val="FAFAFA"/>
                </a:solidFill>
              </a:defRPr>
            </a:lvl4pPr>
            <a:lvl5pPr lvl="4" rtl="0">
              <a:spcBef>
                <a:spcPts val="0"/>
              </a:spcBef>
              <a:buClr>
                <a:srgbClr val="FAFAFA"/>
              </a:buClr>
              <a:buSzPct val="100000"/>
              <a:defRPr sz="2400">
                <a:solidFill>
                  <a:srgbClr val="FAFAFA"/>
                </a:solidFill>
              </a:defRPr>
            </a:lvl5pPr>
            <a:lvl6pPr lvl="5" rtl="0">
              <a:spcBef>
                <a:spcPts val="0"/>
              </a:spcBef>
              <a:buClr>
                <a:srgbClr val="FAFAFA"/>
              </a:buClr>
              <a:buSzPct val="100000"/>
              <a:defRPr sz="2400">
                <a:solidFill>
                  <a:srgbClr val="FAFAFA"/>
                </a:solidFill>
              </a:defRPr>
            </a:lvl6pPr>
            <a:lvl7pPr lvl="6" rtl="0">
              <a:spcBef>
                <a:spcPts val="0"/>
              </a:spcBef>
              <a:buClr>
                <a:srgbClr val="FAFAFA"/>
              </a:buClr>
              <a:buSzPct val="100000"/>
              <a:defRPr sz="2400">
                <a:solidFill>
                  <a:srgbClr val="FAFAFA"/>
                </a:solidFill>
              </a:defRPr>
            </a:lvl7pPr>
            <a:lvl8pPr lvl="7" rtl="0">
              <a:spcBef>
                <a:spcPts val="0"/>
              </a:spcBef>
              <a:buClr>
                <a:srgbClr val="FAFAFA"/>
              </a:buClr>
              <a:buSzPct val="100000"/>
              <a:defRPr sz="2400">
                <a:solidFill>
                  <a:srgbClr val="FAFAFA"/>
                </a:solidFill>
              </a:defRPr>
            </a:lvl8pPr>
            <a:lvl9pPr lvl="8" rtl="0">
              <a:spcBef>
                <a:spcPts val="0"/>
              </a:spcBef>
              <a:buClr>
                <a:srgbClr val="FAFAFA"/>
              </a:buClr>
              <a:buSzPct val="100000"/>
              <a:defRPr sz="2400">
                <a:solidFill>
                  <a:srgbClr val="FAFAFA"/>
                </a:solidFill>
              </a:defRPr>
            </a:lvl9pPr>
          </a:lstStyle>
          <a:p>
            <a:endParaRPr/>
          </a:p>
        </p:txBody>
      </p:sp>
      <p:sp>
        <p:nvSpPr>
          <p:cNvPr id="103" name="Shape 103"/>
          <p:cNvSpPr txBox="1">
            <a:spLocks noGrp="1"/>
          </p:cNvSpPr>
          <p:nvPr>
            <p:ph type="title" idx="2"/>
          </p:nvPr>
        </p:nvSpPr>
        <p:spPr>
          <a:xfrm>
            <a:off x="155551" y="1523225"/>
            <a:ext cx="2614200" cy="11079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algn="ctr" rtl="0">
              <a:spcBef>
                <a:spcPts val="0"/>
              </a:spcBef>
              <a:buClr>
                <a:srgbClr val="4C4C4C"/>
              </a:buClr>
              <a:buSzPct val="100000"/>
              <a:defRPr sz="2400">
                <a:solidFill>
                  <a:srgbClr val="4C4C4C"/>
                </a:solidFill>
              </a:defRPr>
            </a:lvl1pPr>
            <a:lvl2pPr lvl="1" rtl="0">
              <a:spcBef>
                <a:spcPts val="0"/>
              </a:spcBef>
              <a:buClr>
                <a:srgbClr val="4C4C4C"/>
              </a:buClr>
              <a:buSzPct val="100000"/>
              <a:defRPr sz="2400">
                <a:solidFill>
                  <a:srgbClr val="4C4C4C"/>
                </a:solidFill>
              </a:defRPr>
            </a:lvl2pPr>
            <a:lvl3pPr lvl="2" rtl="0">
              <a:spcBef>
                <a:spcPts val="0"/>
              </a:spcBef>
              <a:buClr>
                <a:srgbClr val="4C4C4C"/>
              </a:buClr>
              <a:buSzPct val="100000"/>
              <a:defRPr sz="2400">
                <a:solidFill>
                  <a:srgbClr val="4C4C4C"/>
                </a:solidFill>
              </a:defRPr>
            </a:lvl3pPr>
            <a:lvl4pPr lvl="3" rtl="0">
              <a:spcBef>
                <a:spcPts val="0"/>
              </a:spcBef>
              <a:buClr>
                <a:srgbClr val="4C4C4C"/>
              </a:buClr>
              <a:buSzPct val="100000"/>
              <a:defRPr sz="2400">
                <a:solidFill>
                  <a:srgbClr val="4C4C4C"/>
                </a:solidFill>
              </a:defRPr>
            </a:lvl4pPr>
            <a:lvl5pPr lvl="4" rtl="0">
              <a:spcBef>
                <a:spcPts val="0"/>
              </a:spcBef>
              <a:buClr>
                <a:srgbClr val="4C4C4C"/>
              </a:buClr>
              <a:buSzPct val="100000"/>
              <a:defRPr sz="2400">
                <a:solidFill>
                  <a:srgbClr val="4C4C4C"/>
                </a:solidFill>
              </a:defRPr>
            </a:lvl5pPr>
            <a:lvl6pPr lvl="5" rtl="0">
              <a:spcBef>
                <a:spcPts val="0"/>
              </a:spcBef>
              <a:buClr>
                <a:srgbClr val="4C4C4C"/>
              </a:buClr>
              <a:buSzPct val="100000"/>
              <a:defRPr sz="2400">
                <a:solidFill>
                  <a:srgbClr val="4C4C4C"/>
                </a:solidFill>
              </a:defRPr>
            </a:lvl6pPr>
            <a:lvl7pPr lvl="6" rtl="0">
              <a:spcBef>
                <a:spcPts val="0"/>
              </a:spcBef>
              <a:buClr>
                <a:srgbClr val="4C4C4C"/>
              </a:buClr>
              <a:buSzPct val="100000"/>
              <a:defRPr sz="2400">
                <a:solidFill>
                  <a:srgbClr val="4C4C4C"/>
                </a:solidFill>
              </a:defRPr>
            </a:lvl7pPr>
            <a:lvl8pPr lvl="7" rtl="0">
              <a:spcBef>
                <a:spcPts val="0"/>
              </a:spcBef>
              <a:buClr>
                <a:srgbClr val="4C4C4C"/>
              </a:buClr>
              <a:buSzPct val="100000"/>
              <a:defRPr sz="2400">
                <a:solidFill>
                  <a:srgbClr val="4C4C4C"/>
                </a:solidFill>
              </a:defRPr>
            </a:lvl8pPr>
            <a:lvl9pPr lvl="8" rtl="0">
              <a:spcBef>
                <a:spcPts val="0"/>
              </a:spcBef>
              <a:buClr>
                <a:srgbClr val="4C4C4C"/>
              </a:buClr>
              <a:buSzPct val="100000"/>
              <a:defRPr sz="2400">
                <a:solidFill>
                  <a:srgbClr val="4C4C4C"/>
                </a:solidFill>
              </a:defRPr>
            </a:lvl9pPr>
          </a:lstStyle>
          <a:p>
            <a:endParaRPr/>
          </a:p>
        </p:txBody>
      </p:sp>
      <p:sp>
        <p:nvSpPr>
          <p:cNvPr id="104" name="Shape 104"/>
          <p:cNvSpPr txBox="1">
            <a:spLocks noGrp="1"/>
          </p:cNvSpPr>
          <p:nvPr>
            <p:ph type="title" idx="3"/>
          </p:nvPr>
        </p:nvSpPr>
        <p:spPr>
          <a:xfrm>
            <a:off x="6374201" y="1523225"/>
            <a:ext cx="2614199" cy="11079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algn="ctr" rtl="0">
              <a:spcBef>
                <a:spcPts val="0"/>
              </a:spcBef>
              <a:buClr>
                <a:srgbClr val="4C4C4C"/>
              </a:buClr>
              <a:buSzPct val="100000"/>
              <a:defRPr sz="2400">
                <a:solidFill>
                  <a:srgbClr val="4C4C4C"/>
                </a:solidFill>
              </a:defRPr>
            </a:lvl1pPr>
            <a:lvl2pPr lvl="1" rtl="0">
              <a:spcBef>
                <a:spcPts val="0"/>
              </a:spcBef>
              <a:buClr>
                <a:srgbClr val="4C4C4C"/>
              </a:buClr>
              <a:buSzPct val="100000"/>
              <a:defRPr sz="2400">
                <a:solidFill>
                  <a:srgbClr val="4C4C4C"/>
                </a:solidFill>
              </a:defRPr>
            </a:lvl2pPr>
            <a:lvl3pPr lvl="2" rtl="0">
              <a:spcBef>
                <a:spcPts val="0"/>
              </a:spcBef>
              <a:buClr>
                <a:srgbClr val="4C4C4C"/>
              </a:buClr>
              <a:buSzPct val="100000"/>
              <a:defRPr sz="2400">
                <a:solidFill>
                  <a:srgbClr val="4C4C4C"/>
                </a:solidFill>
              </a:defRPr>
            </a:lvl3pPr>
            <a:lvl4pPr lvl="3" rtl="0">
              <a:spcBef>
                <a:spcPts val="0"/>
              </a:spcBef>
              <a:buClr>
                <a:srgbClr val="4C4C4C"/>
              </a:buClr>
              <a:buSzPct val="100000"/>
              <a:defRPr sz="2400">
                <a:solidFill>
                  <a:srgbClr val="4C4C4C"/>
                </a:solidFill>
              </a:defRPr>
            </a:lvl4pPr>
            <a:lvl5pPr lvl="4" rtl="0">
              <a:spcBef>
                <a:spcPts val="0"/>
              </a:spcBef>
              <a:buClr>
                <a:srgbClr val="4C4C4C"/>
              </a:buClr>
              <a:buSzPct val="100000"/>
              <a:defRPr sz="2400">
                <a:solidFill>
                  <a:srgbClr val="4C4C4C"/>
                </a:solidFill>
              </a:defRPr>
            </a:lvl5pPr>
            <a:lvl6pPr lvl="5" rtl="0">
              <a:spcBef>
                <a:spcPts val="0"/>
              </a:spcBef>
              <a:buClr>
                <a:srgbClr val="4C4C4C"/>
              </a:buClr>
              <a:buSzPct val="100000"/>
              <a:defRPr sz="2400">
                <a:solidFill>
                  <a:srgbClr val="4C4C4C"/>
                </a:solidFill>
              </a:defRPr>
            </a:lvl6pPr>
            <a:lvl7pPr lvl="6" rtl="0">
              <a:spcBef>
                <a:spcPts val="0"/>
              </a:spcBef>
              <a:buClr>
                <a:srgbClr val="4C4C4C"/>
              </a:buClr>
              <a:buSzPct val="100000"/>
              <a:defRPr sz="2400">
                <a:solidFill>
                  <a:srgbClr val="4C4C4C"/>
                </a:solidFill>
              </a:defRPr>
            </a:lvl7pPr>
            <a:lvl8pPr lvl="7" rtl="0">
              <a:spcBef>
                <a:spcPts val="0"/>
              </a:spcBef>
              <a:buClr>
                <a:srgbClr val="4C4C4C"/>
              </a:buClr>
              <a:buSzPct val="100000"/>
              <a:defRPr sz="2400">
                <a:solidFill>
                  <a:srgbClr val="4C4C4C"/>
                </a:solidFill>
              </a:defRPr>
            </a:lvl8pPr>
            <a:lvl9pPr lvl="8" rtl="0">
              <a:spcBef>
                <a:spcPts val="0"/>
              </a:spcBef>
              <a:buClr>
                <a:srgbClr val="4C4C4C"/>
              </a:buClr>
              <a:buSzPct val="100000"/>
              <a:defRPr sz="2400">
                <a:solidFill>
                  <a:srgbClr val="4C4C4C"/>
                </a:solidFill>
              </a:defRPr>
            </a:lvl9pPr>
          </a:lstStyle>
          <a:p>
            <a:endParaRPr/>
          </a:p>
        </p:txBody>
      </p:sp>
      <p:sp>
        <p:nvSpPr>
          <p:cNvPr id="105" name="Shape 105"/>
          <p:cNvSpPr txBox="1">
            <a:spLocks noGrp="1"/>
          </p:cNvSpPr>
          <p:nvPr>
            <p:ph type="body" idx="4"/>
          </p:nvPr>
        </p:nvSpPr>
        <p:spPr>
          <a:xfrm>
            <a:off x="3321875" y="3163450"/>
            <a:ext cx="2500200" cy="14658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FAFAFA"/>
              </a:buClr>
              <a:buSzPct val="100000"/>
              <a:defRPr sz="1200"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buClr>
                <a:srgbClr val="FAFAFA"/>
              </a:buClr>
              <a:buSzPct val="100000"/>
              <a:defRPr sz="1200">
                <a:solidFill>
                  <a:srgbClr val="FAFAFA"/>
                </a:solidFill>
              </a:defRPr>
            </a:lvl2pPr>
            <a:lvl3pPr lvl="2" rtl="0">
              <a:spcBef>
                <a:spcPts val="0"/>
              </a:spcBef>
              <a:buClr>
                <a:srgbClr val="FAFAFA"/>
              </a:buClr>
              <a:buSzPct val="100000"/>
              <a:defRPr sz="1200">
                <a:solidFill>
                  <a:srgbClr val="FAFAFA"/>
                </a:solidFill>
              </a:defRPr>
            </a:lvl3pPr>
            <a:lvl4pPr lvl="3" rtl="0">
              <a:spcBef>
                <a:spcPts val="0"/>
              </a:spcBef>
              <a:buClr>
                <a:srgbClr val="FAFAFA"/>
              </a:buClr>
              <a:buSzPct val="100000"/>
              <a:defRPr sz="1200">
                <a:solidFill>
                  <a:srgbClr val="FAFAFA"/>
                </a:solidFill>
              </a:defRPr>
            </a:lvl4pPr>
            <a:lvl5pPr lvl="4" rtl="0">
              <a:spcBef>
                <a:spcPts val="0"/>
              </a:spcBef>
              <a:buClr>
                <a:srgbClr val="FAFAFA"/>
              </a:buClr>
              <a:buSzPct val="100000"/>
              <a:defRPr sz="1200">
                <a:solidFill>
                  <a:srgbClr val="FAFAFA"/>
                </a:solidFill>
              </a:defRPr>
            </a:lvl5pPr>
            <a:lvl6pPr lvl="5" rtl="0">
              <a:spcBef>
                <a:spcPts val="0"/>
              </a:spcBef>
              <a:buClr>
                <a:srgbClr val="FAFAFA"/>
              </a:buClr>
              <a:buSzPct val="100000"/>
              <a:defRPr sz="1200">
                <a:solidFill>
                  <a:srgbClr val="FAFAFA"/>
                </a:solidFill>
              </a:defRPr>
            </a:lvl6pPr>
            <a:lvl7pPr lvl="6" rtl="0">
              <a:spcBef>
                <a:spcPts val="0"/>
              </a:spcBef>
              <a:buClr>
                <a:srgbClr val="FAFAFA"/>
              </a:buClr>
              <a:buSzPct val="100000"/>
              <a:defRPr sz="1200">
                <a:solidFill>
                  <a:srgbClr val="FAFAFA"/>
                </a:solidFill>
              </a:defRPr>
            </a:lvl7pPr>
            <a:lvl8pPr lvl="7" rtl="0">
              <a:spcBef>
                <a:spcPts val="0"/>
              </a:spcBef>
              <a:buClr>
                <a:srgbClr val="FAFAFA"/>
              </a:buClr>
              <a:buSzPct val="100000"/>
              <a:defRPr sz="1200">
                <a:solidFill>
                  <a:srgbClr val="FAFAFA"/>
                </a:solidFill>
              </a:defRPr>
            </a:lvl8pPr>
            <a:lvl9pPr lvl="8" rtl="0">
              <a:spcBef>
                <a:spcPts val="0"/>
              </a:spcBef>
              <a:buClr>
                <a:srgbClr val="FAFAFA"/>
              </a:buClr>
              <a:buSzPct val="100000"/>
              <a:defRPr sz="1200">
                <a:solidFill>
                  <a:srgbClr val="FAFAFA"/>
                </a:solidFill>
              </a:defRPr>
            </a:lvl9pPr>
          </a:lstStyle>
          <a:p>
            <a:endParaRPr/>
          </a:p>
        </p:txBody>
      </p:sp>
      <p:sp>
        <p:nvSpPr>
          <p:cNvPr id="106" name="Shape 106"/>
          <p:cNvSpPr txBox="1">
            <a:spLocks noGrp="1"/>
          </p:cNvSpPr>
          <p:nvPr>
            <p:ph type="body" idx="5"/>
          </p:nvPr>
        </p:nvSpPr>
        <p:spPr>
          <a:xfrm>
            <a:off x="6431200" y="3163450"/>
            <a:ext cx="2500200" cy="14658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2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 rtl="0">
              <a:spcBef>
                <a:spcPts val="0"/>
              </a:spcBef>
              <a:buSzPct val="100000"/>
              <a:defRPr sz="6000"/>
            </a:lvl1pPr>
            <a:lvl2pPr lvl="1" rtl="0">
              <a:spcBef>
                <a:spcPts val="0"/>
              </a:spcBef>
              <a:buSzPct val="100000"/>
              <a:defRPr sz="6000"/>
            </a:lvl2pPr>
            <a:lvl3pPr lvl="2" rtl="0">
              <a:spcBef>
                <a:spcPts val="0"/>
              </a:spcBef>
              <a:buSzPct val="100000"/>
              <a:defRPr sz="6000"/>
            </a:lvl3pPr>
            <a:lvl4pPr lvl="3" rtl="0">
              <a:spcBef>
                <a:spcPts val="0"/>
              </a:spcBef>
              <a:buSzPct val="100000"/>
              <a:defRPr sz="6000"/>
            </a:lvl4pPr>
            <a:lvl5pPr lvl="4" rtl="0">
              <a:spcBef>
                <a:spcPts val="0"/>
              </a:spcBef>
              <a:buSzPct val="100000"/>
              <a:defRPr sz="6000"/>
            </a:lvl5pPr>
            <a:lvl6pPr lvl="5" rtl="0">
              <a:spcBef>
                <a:spcPts val="0"/>
              </a:spcBef>
              <a:buSzPct val="100000"/>
              <a:defRPr sz="6000"/>
            </a:lvl6pPr>
            <a:lvl7pPr lvl="6" rtl="0">
              <a:spcBef>
                <a:spcPts val="0"/>
              </a:spcBef>
              <a:buSzPct val="100000"/>
              <a:defRPr sz="6000"/>
            </a:lvl7pPr>
            <a:lvl8pPr lvl="7" rtl="0">
              <a:spcBef>
                <a:spcPts val="0"/>
              </a:spcBef>
              <a:buSzPct val="100000"/>
              <a:defRPr sz="6000"/>
            </a:lvl8pPr>
            <a:lvl9pPr lvl="8" rtl="0">
              <a:spcBef>
                <a:spcPts val="0"/>
              </a:spcBef>
              <a:buSzPct val="100000"/>
              <a:defRPr sz="6000"/>
            </a:lvl9pPr>
          </a:lstStyle>
          <a:p>
            <a:endParaRPr/>
          </a:p>
        </p:txBody>
      </p:sp>
      <p:sp>
        <p:nvSpPr>
          <p:cNvPr id="109" name="Shape 109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 lang="en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rgbClr val="F7F7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2" name="Shape 112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algn="ctr" rtl="0">
              <a:spcBef>
                <a:spcPts val="0"/>
              </a:spcBef>
              <a:buClr>
                <a:srgbClr val="4C4C4C"/>
              </a:buClr>
              <a:buSzPct val="100000"/>
              <a:defRPr sz="4200">
                <a:solidFill>
                  <a:srgbClr val="4C4C4C"/>
                </a:solidFill>
              </a:defRPr>
            </a:lvl1pPr>
            <a:lvl2pPr lvl="1" algn="ctr" rtl="0">
              <a:spcBef>
                <a:spcPts val="0"/>
              </a:spcBef>
              <a:buClr>
                <a:srgbClr val="4C4C4C"/>
              </a:buClr>
              <a:buSzPct val="100000"/>
              <a:defRPr sz="4200">
                <a:solidFill>
                  <a:srgbClr val="4C4C4C"/>
                </a:solidFill>
              </a:defRPr>
            </a:lvl2pPr>
            <a:lvl3pPr lvl="2" algn="ctr" rtl="0">
              <a:spcBef>
                <a:spcPts val="0"/>
              </a:spcBef>
              <a:buClr>
                <a:srgbClr val="4C4C4C"/>
              </a:buClr>
              <a:buSzPct val="100000"/>
              <a:defRPr sz="4200">
                <a:solidFill>
                  <a:srgbClr val="4C4C4C"/>
                </a:solidFill>
              </a:defRPr>
            </a:lvl3pPr>
            <a:lvl4pPr lvl="3" algn="ctr" rtl="0">
              <a:spcBef>
                <a:spcPts val="0"/>
              </a:spcBef>
              <a:buClr>
                <a:srgbClr val="4C4C4C"/>
              </a:buClr>
              <a:buSzPct val="100000"/>
              <a:defRPr sz="4200">
                <a:solidFill>
                  <a:srgbClr val="4C4C4C"/>
                </a:solidFill>
              </a:defRPr>
            </a:lvl4pPr>
            <a:lvl5pPr lvl="4" algn="ctr" rtl="0">
              <a:spcBef>
                <a:spcPts val="0"/>
              </a:spcBef>
              <a:buClr>
                <a:srgbClr val="4C4C4C"/>
              </a:buClr>
              <a:buSzPct val="100000"/>
              <a:defRPr sz="4200">
                <a:solidFill>
                  <a:srgbClr val="4C4C4C"/>
                </a:solidFill>
              </a:defRPr>
            </a:lvl5pPr>
            <a:lvl6pPr lvl="5" algn="ctr" rtl="0">
              <a:spcBef>
                <a:spcPts val="0"/>
              </a:spcBef>
              <a:buClr>
                <a:srgbClr val="4C4C4C"/>
              </a:buClr>
              <a:buSzPct val="100000"/>
              <a:defRPr sz="4200">
                <a:solidFill>
                  <a:srgbClr val="4C4C4C"/>
                </a:solidFill>
              </a:defRPr>
            </a:lvl6pPr>
            <a:lvl7pPr lvl="6" algn="ctr" rtl="0">
              <a:spcBef>
                <a:spcPts val="0"/>
              </a:spcBef>
              <a:buClr>
                <a:srgbClr val="4C4C4C"/>
              </a:buClr>
              <a:buSzPct val="100000"/>
              <a:defRPr sz="4200">
                <a:solidFill>
                  <a:srgbClr val="4C4C4C"/>
                </a:solidFill>
              </a:defRPr>
            </a:lvl7pPr>
            <a:lvl8pPr lvl="7" algn="ctr" rtl="0">
              <a:spcBef>
                <a:spcPts val="0"/>
              </a:spcBef>
              <a:buClr>
                <a:srgbClr val="4C4C4C"/>
              </a:buClr>
              <a:buSzPct val="100000"/>
              <a:defRPr sz="4200">
                <a:solidFill>
                  <a:srgbClr val="4C4C4C"/>
                </a:solidFill>
              </a:defRPr>
            </a:lvl8pPr>
            <a:lvl9pPr lvl="8" algn="ctr" rtl="0">
              <a:spcBef>
                <a:spcPts val="0"/>
              </a:spcBef>
              <a:buClr>
                <a:srgbClr val="4C4C4C"/>
              </a:buClr>
              <a:buSzPct val="100000"/>
              <a:defRPr sz="4200">
                <a:solidFill>
                  <a:srgbClr val="4C4C4C"/>
                </a:solidFill>
              </a:defRPr>
            </a:lvl9pPr>
          </a:lstStyle>
          <a:p>
            <a:endParaRPr/>
          </a:p>
        </p:txBody>
      </p:sp>
      <p:sp>
        <p:nvSpPr>
          <p:cNvPr id="113" name="Shape 113"/>
          <p:cNvSpPr txBox="1">
            <a:spLocks noGrp="1"/>
          </p:cNvSpPr>
          <p:nvPr>
            <p:ph type="subTitle" idx="1"/>
          </p:nvPr>
        </p:nvSpPr>
        <p:spPr>
          <a:xfrm>
            <a:off x="265500" y="2779466"/>
            <a:ext cx="4045200" cy="1235099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>
            <a:endParaRPr/>
          </a:p>
        </p:txBody>
      </p:sp>
      <p:sp>
        <p:nvSpPr>
          <p:cNvPr id="114" name="Shape 114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5" name="Shape 115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 lang="en">
              <a:solidFill>
                <a:schemeClr val="lt1"/>
              </a:solidFill>
            </a:endParaRPr>
          </a:p>
        </p:txBody>
      </p:sp>
      <p:pic>
        <p:nvPicPr>
          <p:cNvPr id="116" name="Shape 116"/>
          <p:cNvPicPr preferRelativeResize="0"/>
          <p:nvPr/>
        </p:nvPicPr>
        <p:blipFill rotWithShape="1">
          <a:blip r:embed="rId2">
            <a:alphaModFix/>
          </a:blip>
          <a:srcRect l="10476" r="9918"/>
          <a:stretch/>
        </p:blipFill>
        <p:spPr>
          <a:xfrm rot="5400000" flipH="1">
            <a:off x="1998662" y="2531762"/>
            <a:ext cx="5146650" cy="83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 txBox="1"/>
          <p:nvPr/>
        </p:nvSpPr>
        <p:spPr>
          <a:xfrm rot="10800000" flipH="1">
            <a:off x="0" y="0"/>
            <a:ext cx="9144000" cy="4695900"/>
          </a:xfrm>
          <a:prstGeom prst="rect">
            <a:avLst/>
          </a:prstGeom>
          <a:solidFill>
            <a:srgbClr val="F7F7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9" name="Shape 119"/>
          <p:cNvSpPr txBox="1">
            <a:spLocks noGrp="1"/>
          </p:cNvSpPr>
          <p:nvPr>
            <p:ph type="body" idx="1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200">
                <a:solidFill>
                  <a:schemeClr val="lt1"/>
                </a:solidFill>
              </a:defRPr>
            </a:lvl1pPr>
          </a:lstStyle>
          <a:p>
            <a:endParaRPr/>
          </a:p>
        </p:txBody>
      </p:sp>
      <p:sp>
        <p:nvSpPr>
          <p:cNvPr id="120" name="Shape 120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 lang="en">
              <a:solidFill>
                <a:schemeClr val="lt1"/>
              </a:solidFill>
            </a:endParaRPr>
          </a:p>
        </p:txBody>
      </p:sp>
      <p:pic>
        <p:nvPicPr>
          <p:cNvPr id="121" name="Shape 1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17928" y="185250"/>
            <a:ext cx="319950" cy="310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Shape 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17928" y="185250"/>
            <a:ext cx="319950" cy="310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Shape 1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72675" y="271825"/>
            <a:ext cx="450875" cy="137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Shape 1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66698" y="270925"/>
            <a:ext cx="456838" cy="138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Shape 125"/>
          <p:cNvPicPr preferRelativeResize="0"/>
          <p:nvPr/>
        </p:nvPicPr>
        <p:blipFill rotWithShape="1">
          <a:blip r:embed="rId6">
            <a:alphaModFix/>
          </a:blip>
          <a:srcRect l="10476" r="9918"/>
          <a:stretch/>
        </p:blipFill>
        <p:spPr>
          <a:xfrm rot="10800000">
            <a:off x="0" y="4624050"/>
            <a:ext cx="9144000" cy="7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 / answer">
    <p:bg>
      <p:bgPr>
        <a:solidFill>
          <a:srgbClr val="F7F7FF"/>
        </a:solidFill>
        <a:effectLst/>
      </p:bgPr>
    </p:bg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>
            <a:spLocks noGrp="1"/>
          </p:cNvSpPr>
          <p:nvPr>
            <p:ph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algn="ctr" rtl="0">
              <a:spcBef>
                <a:spcPts val="0"/>
              </a:spcBef>
              <a:buClr>
                <a:srgbClr val="4C4C4C"/>
              </a:buClr>
              <a:buSzPct val="100000"/>
              <a:defRPr sz="12000">
                <a:solidFill>
                  <a:srgbClr val="4C4C4C"/>
                </a:solidFill>
              </a:defRPr>
            </a:lvl1pPr>
            <a:lvl2pPr lvl="1" algn="ctr" rtl="0">
              <a:spcBef>
                <a:spcPts val="0"/>
              </a:spcBef>
              <a:buClr>
                <a:srgbClr val="4C4C4C"/>
              </a:buClr>
              <a:buSzPct val="100000"/>
              <a:defRPr sz="12000">
                <a:solidFill>
                  <a:srgbClr val="4C4C4C"/>
                </a:solidFill>
              </a:defRPr>
            </a:lvl2pPr>
            <a:lvl3pPr lvl="2" algn="ctr" rtl="0">
              <a:spcBef>
                <a:spcPts val="0"/>
              </a:spcBef>
              <a:buClr>
                <a:srgbClr val="4C4C4C"/>
              </a:buClr>
              <a:buSzPct val="100000"/>
              <a:defRPr sz="12000">
                <a:solidFill>
                  <a:srgbClr val="4C4C4C"/>
                </a:solidFill>
              </a:defRPr>
            </a:lvl3pPr>
            <a:lvl4pPr lvl="3" algn="ctr" rtl="0">
              <a:spcBef>
                <a:spcPts val="0"/>
              </a:spcBef>
              <a:buClr>
                <a:srgbClr val="4C4C4C"/>
              </a:buClr>
              <a:buSzPct val="100000"/>
              <a:defRPr sz="12000">
                <a:solidFill>
                  <a:srgbClr val="4C4C4C"/>
                </a:solidFill>
              </a:defRPr>
            </a:lvl4pPr>
            <a:lvl5pPr lvl="4" algn="ctr" rtl="0">
              <a:spcBef>
                <a:spcPts val="0"/>
              </a:spcBef>
              <a:buClr>
                <a:srgbClr val="4C4C4C"/>
              </a:buClr>
              <a:buSzPct val="100000"/>
              <a:defRPr sz="12000">
                <a:solidFill>
                  <a:srgbClr val="4C4C4C"/>
                </a:solidFill>
              </a:defRPr>
            </a:lvl5pPr>
            <a:lvl6pPr lvl="5" algn="ctr" rtl="0">
              <a:spcBef>
                <a:spcPts val="0"/>
              </a:spcBef>
              <a:buClr>
                <a:srgbClr val="4C4C4C"/>
              </a:buClr>
              <a:buSzPct val="100000"/>
              <a:defRPr sz="12000">
                <a:solidFill>
                  <a:srgbClr val="4C4C4C"/>
                </a:solidFill>
              </a:defRPr>
            </a:lvl6pPr>
            <a:lvl7pPr lvl="6" algn="ctr" rtl="0">
              <a:spcBef>
                <a:spcPts val="0"/>
              </a:spcBef>
              <a:buClr>
                <a:srgbClr val="4C4C4C"/>
              </a:buClr>
              <a:buSzPct val="100000"/>
              <a:defRPr sz="12000">
                <a:solidFill>
                  <a:srgbClr val="4C4C4C"/>
                </a:solidFill>
              </a:defRPr>
            </a:lvl7pPr>
            <a:lvl8pPr lvl="7" algn="ctr" rtl="0">
              <a:spcBef>
                <a:spcPts val="0"/>
              </a:spcBef>
              <a:buClr>
                <a:srgbClr val="4C4C4C"/>
              </a:buClr>
              <a:buSzPct val="100000"/>
              <a:defRPr sz="12000">
                <a:solidFill>
                  <a:srgbClr val="4C4C4C"/>
                </a:solidFill>
              </a:defRPr>
            </a:lvl8pPr>
            <a:lvl9pPr lvl="8" algn="ctr" rtl="0">
              <a:spcBef>
                <a:spcPts val="0"/>
              </a:spcBef>
              <a:buClr>
                <a:srgbClr val="4C4C4C"/>
              </a:buClr>
              <a:buSzPct val="100000"/>
              <a:defRPr sz="12000">
                <a:solidFill>
                  <a:srgbClr val="4C4C4C"/>
                </a:solidFill>
              </a:defRPr>
            </a:lvl9pPr>
          </a:lstStyle>
          <a:p>
            <a:endParaRPr/>
          </a:p>
        </p:txBody>
      </p:sp>
      <p:sp>
        <p:nvSpPr>
          <p:cNvPr id="128" name="Shape 128"/>
          <p:cNvSpPr txBox="1">
            <a:spLocks noGrp="1"/>
          </p:cNvSpPr>
          <p:nvPr>
            <p:ph type="body" idx="1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ctr" rtl="0">
              <a:spcBef>
                <a:spcPts val="0"/>
              </a:spcBef>
              <a:defRPr/>
            </a:lvl1pPr>
            <a:lvl2pPr lvl="1" algn="ctr" rtl="0">
              <a:spcBef>
                <a:spcPts val="0"/>
              </a:spcBef>
              <a:defRPr/>
            </a:lvl2pPr>
            <a:lvl3pPr lvl="2" algn="ctr" rtl="0">
              <a:spcBef>
                <a:spcPts val="0"/>
              </a:spcBef>
              <a:defRPr/>
            </a:lvl3pPr>
            <a:lvl4pPr lvl="3" algn="ctr" rtl="0">
              <a:spcBef>
                <a:spcPts val="0"/>
              </a:spcBef>
              <a:defRPr/>
            </a:lvl4pPr>
            <a:lvl5pPr lvl="4" algn="ctr" rtl="0">
              <a:spcBef>
                <a:spcPts val="0"/>
              </a:spcBef>
              <a:defRPr/>
            </a:lvl5pPr>
            <a:lvl6pPr lvl="5" algn="ctr" rtl="0">
              <a:spcBef>
                <a:spcPts val="0"/>
              </a:spcBef>
              <a:defRPr/>
            </a:lvl6pPr>
            <a:lvl7pPr lvl="6" algn="ctr" rtl="0">
              <a:spcBef>
                <a:spcPts val="0"/>
              </a:spcBef>
              <a:defRPr/>
            </a:lvl7pPr>
            <a:lvl8pPr lvl="7" algn="ctr" rtl="0">
              <a:spcBef>
                <a:spcPts val="0"/>
              </a:spcBef>
              <a:defRPr/>
            </a:lvl8pPr>
            <a:lvl9pPr lvl="8" algn="ctr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29" name="Shape 129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  <p:pic>
        <p:nvPicPr>
          <p:cNvPr id="130" name="Shape 1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17928" y="185250"/>
            <a:ext cx="319950" cy="310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Shape 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6698" y="270925"/>
            <a:ext cx="456838" cy="138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bg>
      <p:bgPr>
        <a:solidFill>
          <a:srgbClr val="F7F7FF"/>
        </a:solid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  <p:pic>
        <p:nvPicPr>
          <p:cNvPr id="134" name="Shape 1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17928" y="185250"/>
            <a:ext cx="319950" cy="310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Shape 1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6698" y="270925"/>
            <a:ext cx="456838" cy="138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theme" Target="../theme/theme2.xml"/><Relationship Id="rId14" Type="http://schemas.openxmlformats.org/officeDocument/2006/relationships/image" Target="../media/image1.png"/><Relationship Id="rId15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Char char="●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●"/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●"/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  <a:endParaRPr lang="en" sz="1000">
              <a:solidFill>
                <a:schemeClr val="dk2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aterial">
    <p:bg>
      <p:bgPr>
        <a:solidFill>
          <a:srgbClr val="FF785F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lvl="0" rtl="0">
              <a:spcBef>
                <a:spcPts val="0"/>
              </a:spcBef>
              <a:buClr>
                <a:schemeClr val="lt1"/>
              </a:buClr>
              <a:buSzPct val="100000"/>
              <a:buFont typeface="Oxygen"/>
              <a:buNone/>
              <a:defRPr sz="3200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buSzPct val="100000"/>
              <a:buFont typeface="Oxygen"/>
              <a:buNone/>
              <a:defRPr sz="3200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buSzPct val="100000"/>
              <a:buFont typeface="Oxygen"/>
              <a:buNone/>
              <a:defRPr sz="3200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buSzPct val="100000"/>
              <a:buFont typeface="Oxygen"/>
              <a:buNone/>
              <a:defRPr sz="3200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buSzPct val="100000"/>
              <a:buFont typeface="Oxygen"/>
              <a:buNone/>
              <a:defRPr sz="3200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buSzPct val="100000"/>
              <a:buFont typeface="Oxygen"/>
              <a:buNone/>
              <a:defRPr sz="3200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buSzPct val="100000"/>
              <a:buFont typeface="Oxygen"/>
              <a:buNone/>
              <a:defRPr sz="3200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buSzPct val="100000"/>
              <a:buFont typeface="Oxygen"/>
              <a:buNone/>
              <a:defRPr sz="3200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buSzPct val="100000"/>
              <a:buFont typeface="Oxygen"/>
              <a:buNone/>
              <a:defRPr sz="3200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795125" y="1919075"/>
            <a:ext cx="7899000" cy="3058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C4C4C"/>
              </a:buClr>
              <a:buSzPct val="100000"/>
              <a:buFont typeface="Oxygen"/>
              <a:buChar char="●"/>
              <a:defRPr sz="1800">
                <a:solidFill>
                  <a:srgbClr val="4C4C4C"/>
                </a:solidFill>
                <a:latin typeface="Oxygen"/>
                <a:ea typeface="Oxygen"/>
                <a:cs typeface="Oxygen"/>
                <a:sym typeface="Oxygen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C4C4C"/>
              </a:buClr>
              <a:buFont typeface="Oxygen"/>
              <a:buChar char="○"/>
              <a:defRPr>
                <a:solidFill>
                  <a:srgbClr val="4C4C4C"/>
                </a:solidFill>
                <a:latin typeface="Oxygen"/>
                <a:ea typeface="Oxygen"/>
                <a:cs typeface="Oxygen"/>
                <a:sym typeface="Oxygen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C4C4C"/>
              </a:buClr>
              <a:buFont typeface="Oxygen"/>
              <a:buChar char="■"/>
              <a:defRPr>
                <a:solidFill>
                  <a:srgbClr val="4C4C4C"/>
                </a:solidFill>
                <a:latin typeface="Oxygen"/>
                <a:ea typeface="Oxygen"/>
                <a:cs typeface="Oxygen"/>
                <a:sym typeface="Oxygen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C4C4C"/>
              </a:buClr>
              <a:buFont typeface="Oxygen"/>
              <a:buChar char="●"/>
              <a:defRPr>
                <a:solidFill>
                  <a:srgbClr val="4C4C4C"/>
                </a:solidFill>
                <a:latin typeface="Oxygen"/>
                <a:ea typeface="Oxygen"/>
                <a:cs typeface="Oxygen"/>
                <a:sym typeface="Oxygen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C4C4C"/>
              </a:buClr>
              <a:buFont typeface="Oxygen"/>
              <a:buChar char="○"/>
              <a:defRPr>
                <a:solidFill>
                  <a:srgbClr val="4C4C4C"/>
                </a:solidFill>
                <a:latin typeface="Oxygen"/>
                <a:ea typeface="Oxygen"/>
                <a:cs typeface="Oxygen"/>
                <a:sym typeface="Oxygen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C4C4C"/>
              </a:buClr>
              <a:buFont typeface="Oxygen"/>
              <a:buChar char="■"/>
              <a:defRPr>
                <a:solidFill>
                  <a:srgbClr val="4C4C4C"/>
                </a:solidFill>
                <a:latin typeface="Oxygen"/>
                <a:ea typeface="Oxygen"/>
                <a:cs typeface="Oxygen"/>
                <a:sym typeface="Oxygen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C4C4C"/>
              </a:buClr>
              <a:buFont typeface="Oxygen"/>
              <a:buChar char="●"/>
              <a:defRPr>
                <a:solidFill>
                  <a:srgbClr val="4C4C4C"/>
                </a:solidFill>
                <a:latin typeface="Oxygen"/>
                <a:ea typeface="Oxygen"/>
                <a:cs typeface="Oxygen"/>
                <a:sym typeface="Oxygen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C4C4C"/>
              </a:buClr>
              <a:buFont typeface="Oxygen"/>
              <a:buChar char="○"/>
              <a:defRPr>
                <a:solidFill>
                  <a:srgbClr val="4C4C4C"/>
                </a:solidFill>
                <a:latin typeface="Oxygen"/>
                <a:ea typeface="Oxygen"/>
                <a:cs typeface="Oxygen"/>
                <a:sym typeface="Oxygen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C4C4C"/>
              </a:buClr>
              <a:buFont typeface="Oxygen"/>
              <a:buChar char="■"/>
              <a:defRPr>
                <a:solidFill>
                  <a:srgbClr val="4C4C4C"/>
                </a:solidFill>
                <a:latin typeface="Oxygen"/>
                <a:ea typeface="Oxygen"/>
                <a:cs typeface="Oxygen"/>
                <a:sym typeface="Oxygen"/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rgbClr val="F9F9F9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lang="en" sz="1000">
              <a:solidFill>
                <a:srgbClr val="F9F9F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4" name="Shape 54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8617928" y="185250"/>
            <a:ext cx="319950" cy="310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Shape 55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8072675" y="271825"/>
            <a:ext cx="450875" cy="137074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785F"/>
        </a:solidFill>
        <a:effectLst/>
      </p:bgPr>
    </p:bg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 txBox="1"/>
          <p:nvPr/>
        </p:nvSpPr>
        <p:spPr>
          <a:xfrm>
            <a:off x="2890650" y="3975825"/>
            <a:ext cx="3362700" cy="583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>
                <a:solidFill>
                  <a:srgbClr val="FAFAFA"/>
                </a:solidFill>
                <a:latin typeface="Roboto"/>
                <a:ea typeface="Roboto"/>
                <a:cs typeface="Roboto"/>
                <a:sym typeface="Roboto"/>
              </a:rPr>
              <a:t>Week 2</a:t>
            </a:r>
          </a:p>
        </p:txBody>
      </p:sp>
      <p:pic>
        <p:nvPicPr>
          <p:cNvPr id="141" name="Shape 1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98799" y="1744675"/>
            <a:ext cx="1346424" cy="130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Shape 1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64000" y="3365073"/>
            <a:ext cx="616013" cy="187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Types of Measurement</a:t>
            </a:r>
          </a:p>
        </p:txBody>
      </p:sp>
      <p:sp>
        <p:nvSpPr>
          <p:cNvPr id="196" name="Shape 196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r>
              <a:rPr lang="en"/>
              <a:t>in  (inches)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"/>
              <a:t>px  (pixels)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"/>
              <a:t>cm  (centimeter)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"/>
              <a:t>ex (size of a lower case x)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"/>
              <a:t>em ( size of a capital M)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"/>
              <a:t>                       Design</a:t>
            </a:r>
          </a:p>
        </p:txBody>
      </p:sp>
      <p:pic>
        <p:nvPicPr>
          <p:cNvPr id="202" name="Shape 202"/>
          <p:cNvPicPr preferRelativeResize="0"/>
          <p:nvPr/>
        </p:nvPicPr>
        <p:blipFill rotWithShape="1">
          <a:blip r:embed="rId3">
            <a:alphaModFix/>
          </a:blip>
          <a:srcRect t="2451" b="2527"/>
          <a:stretch/>
        </p:blipFill>
        <p:spPr>
          <a:xfrm>
            <a:off x="7024600" y="3591700"/>
            <a:ext cx="1786299" cy="1272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Shape 20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8025" y="338099"/>
            <a:ext cx="1666524" cy="1132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Want a Good Color Scheme?</a:t>
            </a:r>
          </a:p>
        </p:txBody>
      </p:sp>
      <p:sp>
        <p:nvSpPr>
          <p:cNvPr id="209" name="Shape 209"/>
          <p:cNvSpPr txBox="1"/>
          <p:nvPr/>
        </p:nvSpPr>
        <p:spPr>
          <a:xfrm>
            <a:off x="2679600" y="1315250"/>
            <a:ext cx="3663900" cy="3000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b="1">
                <a:latin typeface="Oxygen"/>
                <a:ea typeface="Oxygen"/>
                <a:cs typeface="Oxygen"/>
                <a:sym typeface="Oxygen"/>
              </a:rPr>
              <a:t>https://coolors.co/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Another Helpful Site on Colors</a:t>
            </a:r>
          </a:p>
        </p:txBody>
      </p:sp>
      <p:sp>
        <p:nvSpPr>
          <p:cNvPr id="215" name="Shape 215"/>
          <p:cNvSpPr txBox="1"/>
          <p:nvPr/>
        </p:nvSpPr>
        <p:spPr>
          <a:xfrm>
            <a:off x="2495700" y="1174325"/>
            <a:ext cx="4031700" cy="3165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000" b="1">
                <a:latin typeface="Oxygen"/>
                <a:ea typeface="Oxygen"/>
                <a:cs typeface="Oxygen"/>
                <a:sym typeface="Oxygen"/>
              </a:rPr>
              <a:t>Adobe Kuler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Prototyping your web app</a:t>
            </a:r>
          </a:p>
        </p:txBody>
      </p:sp>
      <p:sp>
        <p:nvSpPr>
          <p:cNvPr id="221" name="Shape 221"/>
          <p:cNvSpPr txBox="1"/>
          <p:nvPr/>
        </p:nvSpPr>
        <p:spPr>
          <a:xfrm>
            <a:off x="98250" y="2093025"/>
            <a:ext cx="1291800" cy="526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>
                <a:latin typeface="Oxygen"/>
                <a:ea typeface="Oxygen"/>
                <a:cs typeface="Oxygen"/>
                <a:sym typeface="Oxygen"/>
              </a:rPr>
              <a:t>Figma</a:t>
            </a:r>
          </a:p>
        </p:txBody>
      </p:sp>
      <p:pic>
        <p:nvPicPr>
          <p:cNvPr id="222" name="Shape 222"/>
          <p:cNvPicPr preferRelativeResize="0"/>
          <p:nvPr/>
        </p:nvPicPr>
        <p:blipFill rotWithShape="1">
          <a:blip r:embed="rId3">
            <a:alphaModFix/>
          </a:blip>
          <a:srcRect l="5080" r="5322"/>
          <a:stretch/>
        </p:blipFill>
        <p:spPr>
          <a:xfrm>
            <a:off x="75175" y="2722350"/>
            <a:ext cx="4008324" cy="234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Shape 2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83675" y="695250"/>
            <a:ext cx="4060324" cy="2964036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Shape 224"/>
          <p:cNvSpPr txBox="1"/>
          <p:nvPr/>
        </p:nvSpPr>
        <p:spPr>
          <a:xfrm>
            <a:off x="7429525" y="3552850"/>
            <a:ext cx="1553700" cy="526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en" sz="2400" b="1">
                <a:latin typeface="Oxygen"/>
                <a:ea typeface="Oxygen"/>
                <a:cs typeface="Oxygen"/>
                <a:sym typeface="Oxygen"/>
              </a:rPr>
              <a:t>Proto.io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Rules To Follow:</a:t>
            </a:r>
          </a:p>
        </p:txBody>
      </p:sp>
      <p:sp>
        <p:nvSpPr>
          <p:cNvPr id="230" name="Shape 230"/>
          <p:cNvSpPr txBox="1">
            <a:spLocks noGrp="1"/>
          </p:cNvSpPr>
          <p:nvPr>
            <p:ph type="body" idx="1"/>
          </p:nvPr>
        </p:nvSpPr>
        <p:spPr>
          <a:xfrm>
            <a:off x="1550125" y="1919075"/>
            <a:ext cx="3178500" cy="25263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228600" rtl="0">
              <a:lnSpc>
                <a:spcPct val="150000"/>
              </a:lnSpc>
              <a:spcBef>
                <a:spcPts val="0"/>
              </a:spcBef>
            </a:pPr>
            <a:r>
              <a:rPr lang="en"/>
              <a:t>Simple is Beautiful</a:t>
            </a:r>
          </a:p>
          <a:p>
            <a:pPr marL="457200" lvl="0" indent="-228600" rtl="0">
              <a:lnSpc>
                <a:spcPct val="150000"/>
              </a:lnSpc>
              <a:spcBef>
                <a:spcPts val="0"/>
              </a:spcBef>
            </a:pPr>
            <a:r>
              <a:rPr lang="en"/>
              <a:t>User Friendly is Key</a:t>
            </a:r>
          </a:p>
          <a:p>
            <a:pPr marL="457200" lvl="0" indent="-228600" rtl="0">
              <a:lnSpc>
                <a:spcPct val="150000"/>
              </a:lnSpc>
              <a:spcBef>
                <a:spcPts val="0"/>
              </a:spcBef>
            </a:pPr>
            <a:r>
              <a:rPr lang="en"/>
              <a:t>Utilize White Space</a:t>
            </a:r>
          </a:p>
          <a:p>
            <a:pPr marL="457200" lvl="0" indent="-228600" rtl="0">
              <a:lnSpc>
                <a:spcPct val="150000"/>
              </a:lnSpc>
              <a:spcBef>
                <a:spcPts val="0"/>
              </a:spcBef>
            </a:pPr>
            <a:r>
              <a:rPr lang="en"/>
              <a:t>Fonts Matter</a:t>
            </a:r>
          </a:p>
          <a:p>
            <a:pPr marL="457200" lvl="0" indent="-228600" rtl="0">
              <a:lnSpc>
                <a:spcPct val="150000"/>
              </a:lnSpc>
              <a:spcBef>
                <a:spcPts val="0"/>
              </a:spcBef>
            </a:pPr>
            <a:r>
              <a:rPr lang="en"/>
              <a:t>Be Consistent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31" name="Shape 231"/>
          <p:cNvSpPr txBox="1">
            <a:spLocks noGrp="1"/>
          </p:cNvSpPr>
          <p:nvPr>
            <p:ph type="body" idx="1"/>
          </p:nvPr>
        </p:nvSpPr>
        <p:spPr>
          <a:xfrm>
            <a:off x="4262025" y="1919075"/>
            <a:ext cx="3308400" cy="25263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228600" rtl="0">
              <a:lnSpc>
                <a:spcPct val="150000"/>
              </a:lnSpc>
              <a:spcBef>
                <a:spcPts val="0"/>
              </a:spcBef>
            </a:pPr>
            <a:r>
              <a:rPr lang="en"/>
              <a:t>Have a Good Color Scheme</a:t>
            </a:r>
          </a:p>
          <a:p>
            <a:pPr marL="457200" lvl="0" indent="-228600" rtl="0">
              <a:lnSpc>
                <a:spcPct val="150000"/>
              </a:lnSpc>
              <a:spcBef>
                <a:spcPts val="0"/>
              </a:spcBef>
            </a:pPr>
            <a:r>
              <a:rPr lang="en"/>
              <a:t>Make Sure it is Not Cluttered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Shape 2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575" y="138124"/>
            <a:ext cx="4361000" cy="304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Shape 2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98574" y="2101678"/>
            <a:ext cx="4266800" cy="2884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Rules To Follow:</a:t>
            </a:r>
          </a:p>
        </p:txBody>
      </p:sp>
      <p:sp>
        <p:nvSpPr>
          <p:cNvPr id="243" name="Shape 243"/>
          <p:cNvSpPr txBox="1">
            <a:spLocks noGrp="1"/>
          </p:cNvSpPr>
          <p:nvPr>
            <p:ph type="body" idx="1"/>
          </p:nvPr>
        </p:nvSpPr>
        <p:spPr>
          <a:xfrm>
            <a:off x="1550125" y="1919075"/>
            <a:ext cx="3178500" cy="25263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228600" rtl="0">
              <a:lnSpc>
                <a:spcPct val="150000"/>
              </a:lnSpc>
              <a:spcBef>
                <a:spcPts val="0"/>
              </a:spcBef>
            </a:pPr>
            <a:r>
              <a:rPr lang="en"/>
              <a:t>Simple is Beautiful</a:t>
            </a:r>
          </a:p>
          <a:p>
            <a:pPr marL="457200" lvl="0" indent="-228600" rtl="0">
              <a:lnSpc>
                <a:spcPct val="150000"/>
              </a:lnSpc>
              <a:spcBef>
                <a:spcPts val="0"/>
              </a:spcBef>
            </a:pPr>
            <a:r>
              <a:rPr lang="en"/>
              <a:t>User Friendly is Key</a:t>
            </a:r>
          </a:p>
          <a:p>
            <a:pPr marL="457200" lvl="0" indent="-228600" rtl="0">
              <a:lnSpc>
                <a:spcPct val="150000"/>
              </a:lnSpc>
              <a:spcBef>
                <a:spcPts val="0"/>
              </a:spcBef>
            </a:pPr>
            <a:r>
              <a:rPr lang="en"/>
              <a:t>Utilize White Space</a:t>
            </a:r>
          </a:p>
          <a:p>
            <a:pPr marL="457200" lvl="0" indent="-228600" rtl="0">
              <a:lnSpc>
                <a:spcPct val="150000"/>
              </a:lnSpc>
              <a:spcBef>
                <a:spcPts val="0"/>
              </a:spcBef>
            </a:pPr>
            <a:r>
              <a:rPr lang="en"/>
              <a:t>Fonts Matter</a:t>
            </a:r>
          </a:p>
          <a:p>
            <a:pPr marL="457200" lvl="0" indent="-228600" rtl="0">
              <a:lnSpc>
                <a:spcPct val="150000"/>
              </a:lnSpc>
              <a:spcBef>
                <a:spcPts val="0"/>
              </a:spcBef>
            </a:pPr>
            <a:r>
              <a:rPr lang="en"/>
              <a:t>Be Consistent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44" name="Shape 244"/>
          <p:cNvSpPr txBox="1">
            <a:spLocks noGrp="1"/>
          </p:cNvSpPr>
          <p:nvPr>
            <p:ph type="body" idx="1"/>
          </p:nvPr>
        </p:nvSpPr>
        <p:spPr>
          <a:xfrm>
            <a:off x="4262025" y="1919075"/>
            <a:ext cx="3308400" cy="25263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228600" rtl="0">
              <a:lnSpc>
                <a:spcPct val="150000"/>
              </a:lnSpc>
              <a:spcBef>
                <a:spcPts val="0"/>
              </a:spcBef>
            </a:pPr>
            <a:r>
              <a:rPr lang="en"/>
              <a:t>Have a Good Color Scheme</a:t>
            </a:r>
          </a:p>
          <a:p>
            <a:pPr marL="457200" lvl="0" indent="-228600" rtl="0">
              <a:lnSpc>
                <a:spcPct val="150000"/>
              </a:lnSpc>
              <a:spcBef>
                <a:spcPts val="0"/>
              </a:spcBef>
            </a:pPr>
            <a:r>
              <a:rPr lang="en"/>
              <a:t>Make Sure it is Not Cluttered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Shape 2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850" y="2044300"/>
            <a:ext cx="4519975" cy="281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Shape 2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68950" y="768325"/>
            <a:ext cx="3966099" cy="22298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Rules To Follow:</a:t>
            </a:r>
          </a:p>
        </p:txBody>
      </p:sp>
      <p:sp>
        <p:nvSpPr>
          <p:cNvPr id="256" name="Shape 256"/>
          <p:cNvSpPr txBox="1">
            <a:spLocks noGrp="1"/>
          </p:cNvSpPr>
          <p:nvPr>
            <p:ph type="body" idx="1"/>
          </p:nvPr>
        </p:nvSpPr>
        <p:spPr>
          <a:xfrm>
            <a:off x="1550125" y="1919075"/>
            <a:ext cx="3178500" cy="25263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228600" rtl="0">
              <a:lnSpc>
                <a:spcPct val="150000"/>
              </a:lnSpc>
              <a:spcBef>
                <a:spcPts val="0"/>
              </a:spcBef>
            </a:pPr>
            <a:r>
              <a:rPr lang="en"/>
              <a:t>Simple is Beautiful</a:t>
            </a:r>
          </a:p>
          <a:p>
            <a:pPr marL="457200" lvl="0" indent="-228600" rtl="0">
              <a:lnSpc>
                <a:spcPct val="150000"/>
              </a:lnSpc>
              <a:spcBef>
                <a:spcPts val="0"/>
              </a:spcBef>
            </a:pPr>
            <a:r>
              <a:rPr lang="en"/>
              <a:t>User Friendly is Key</a:t>
            </a:r>
          </a:p>
          <a:p>
            <a:pPr marL="457200" lvl="0" indent="-228600" rtl="0">
              <a:lnSpc>
                <a:spcPct val="150000"/>
              </a:lnSpc>
              <a:spcBef>
                <a:spcPts val="0"/>
              </a:spcBef>
            </a:pPr>
            <a:r>
              <a:rPr lang="en"/>
              <a:t>Utilize White Space</a:t>
            </a:r>
          </a:p>
          <a:p>
            <a:pPr marL="457200" lvl="0" indent="-228600" rtl="0">
              <a:lnSpc>
                <a:spcPct val="150000"/>
              </a:lnSpc>
              <a:spcBef>
                <a:spcPts val="0"/>
              </a:spcBef>
            </a:pPr>
            <a:r>
              <a:rPr lang="en"/>
              <a:t>Fonts Matter</a:t>
            </a:r>
          </a:p>
          <a:p>
            <a:pPr marL="457200" lvl="0" indent="-228600" rtl="0">
              <a:lnSpc>
                <a:spcPct val="150000"/>
              </a:lnSpc>
              <a:spcBef>
                <a:spcPts val="0"/>
              </a:spcBef>
            </a:pPr>
            <a:r>
              <a:rPr lang="en"/>
              <a:t>Be Consistent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57" name="Shape 257"/>
          <p:cNvSpPr txBox="1">
            <a:spLocks noGrp="1"/>
          </p:cNvSpPr>
          <p:nvPr>
            <p:ph type="body" idx="1"/>
          </p:nvPr>
        </p:nvSpPr>
        <p:spPr>
          <a:xfrm>
            <a:off x="4262025" y="1919075"/>
            <a:ext cx="3308400" cy="25263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228600" rtl="0">
              <a:lnSpc>
                <a:spcPct val="150000"/>
              </a:lnSpc>
              <a:spcBef>
                <a:spcPts val="0"/>
              </a:spcBef>
            </a:pPr>
            <a:r>
              <a:rPr lang="en"/>
              <a:t>Have a Good Color Scheme</a:t>
            </a:r>
          </a:p>
          <a:p>
            <a:pPr marL="457200" lvl="0" indent="-228600" rtl="0">
              <a:lnSpc>
                <a:spcPct val="150000"/>
              </a:lnSpc>
              <a:spcBef>
                <a:spcPts val="0"/>
              </a:spcBef>
            </a:pPr>
            <a:r>
              <a:rPr lang="en"/>
              <a:t>Make Sure it is Not Cluttered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Lists</a:t>
            </a:r>
          </a:p>
        </p:txBody>
      </p:sp>
      <p:sp>
        <p:nvSpPr>
          <p:cNvPr id="148" name="Shape 148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r>
              <a:rPr lang="en"/>
              <a:t>Bullet List</a:t>
            </a: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000"/>
              <a:t>	&lt;ul&gt;</a:t>
            </a: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000"/>
              <a:t>		&lt;li&gt;Sips Tea&lt;/li&gt;</a:t>
            </a:r>
          </a:p>
          <a:p>
            <a:pPr marL="457200" lvl="0" indent="45720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000"/>
              <a:t>&lt;li&gt;I love boba tea&lt;/li&gt;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" sz="1000"/>
              <a:t>	&lt;/ul&gt;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"/>
              <a:t>Numbered Lists</a:t>
            </a:r>
          </a:p>
          <a:p>
            <a:pPr lvl="0" indent="45720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000"/>
              <a:t>&lt;ol&gt;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000"/>
              <a:t>		&lt;li&gt;Sips Tea&lt;/li&gt;</a:t>
            </a:r>
          </a:p>
          <a:p>
            <a:pPr marL="457200" lvl="0" indent="45720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000"/>
              <a:t>&lt;li&gt;I love boba tea&lt;/li&gt;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000"/>
              <a:t>	&lt;/ol&gt;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Shape 2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2907500" cy="177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Shape 2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38424" y="152400"/>
            <a:ext cx="2684844" cy="1772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Shape 2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89825" y="2149075"/>
            <a:ext cx="4476750" cy="257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Rules To Follow:</a:t>
            </a:r>
          </a:p>
        </p:txBody>
      </p:sp>
      <p:sp>
        <p:nvSpPr>
          <p:cNvPr id="270" name="Shape 270"/>
          <p:cNvSpPr txBox="1">
            <a:spLocks noGrp="1"/>
          </p:cNvSpPr>
          <p:nvPr>
            <p:ph type="body" idx="1"/>
          </p:nvPr>
        </p:nvSpPr>
        <p:spPr>
          <a:xfrm>
            <a:off x="1550125" y="1919075"/>
            <a:ext cx="3178500" cy="25263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228600" rtl="0">
              <a:lnSpc>
                <a:spcPct val="150000"/>
              </a:lnSpc>
              <a:spcBef>
                <a:spcPts val="0"/>
              </a:spcBef>
            </a:pPr>
            <a:r>
              <a:rPr lang="en"/>
              <a:t>Simple is Beautiful</a:t>
            </a:r>
          </a:p>
          <a:p>
            <a:pPr marL="457200" lvl="0" indent="-228600" rtl="0">
              <a:lnSpc>
                <a:spcPct val="150000"/>
              </a:lnSpc>
              <a:spcBef>
                <a:spcPts val="0"/>
              </a:spcBef>
            </a:pPr>
            <a:r>
              <a:rPr lang="en"/>
              <a:t>User Friendly is Key</a:t>
            </a:r>
          </a:p>
          <a:p>
            <a:pPr marL="457200" lvl="0" indent="-228600" rtl="0">
              <a:lnSpc>
                <a:spcPct val="150000"/>
              </a:lnSpc>
              <a:spcBef>
                <a:spcPts val="0"/>
              </a:spcBef>
            </a:pPr>
            <a:r>
              <a:rPr lang="en"/>
              <a:t>Utilize White Space</a:t>
            </a:r>
          </a:p>
          <a:p>
            <a:pPr marL="457200" lvl="0" indent="-228600" rtl="0">
              <a:lnSpc>
                <a:spcPct val="150000"/>
              </a:lnSpc>
              <a:spcBef>
                <a:spcPts val="0"/>
              </a:spcBef>
            </a:pPr>
            <a:r>
              <a:rPr lang="en"/>
              <a:t>Fonts Matter</a:t>
            </a:r>
          </a:p>
          <a:p>
            <a:pPr marL="457200" lvl="0" indent="-228600" rtl="0">
              <a:lnSpc>
                <a:spcPct val="150000"/>
              </a:lnSpc>
              <a:spcBef>
                <a:spcPts val="0"/>
              </a:spcBef>
            </a:pPr>
            <a:r>
              <a:rPr lang="en"/>
              <a:t>Be Consistent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71" name="Shape 271"/>
          <p:cNvSpPr txBox="1">
            <a:spLocks noGrp="1"/>
          </p:cNvSpPr>
          <p:nvPr>
            <p:ph type="body" idx="1"/>
          </p:nvPr>
        </p:nvSpPr>
        <p:spPr>
          <a:xfrm>
            <a:off x="4262025" y="1919075"/>
            <a:ext cx="3308400" cy="25263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228600" rtl="0">
              <a:lnSpc>
                <a:spcPct val="150000"/>
              </a:lnSpc>
              <a:spcBef>
                <a:spcPts val="0"/>
              </a:spcBef>
            </a:pPr>
            <a:r>
              <a:rPr lang="en"/>
              <a:t>Have a Good Color Scheme</a:t>
            </a:r>
          </a:p>
          <a:p>
            <a:pPr marL="457200" lvl="0" indent="-228600" rtl="0">
              <a:lnSpc>
                <a:spcPct val="150000"/>
              </a:lnSpc>
              <a:spcBef>
                <a:spcPts val="0"/>
              </a:spcBef>
            </a:pPr>
            <a:r>
              <a:rPr lang="en"/>
              <a:t>Make Sure it is Not Cluttered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Shape 2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4875" y="532425"/>
            <a:ext cx="6057900" cy="414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Rules To Follow:</a:t>
            </a:r>
          </a:p>
        </p:txBody>
      </p:sp>
      <p:sp>
        <p:nvSpPr>
          <p:cNvPr id="282" name="Shape 282"/>
          <p:cNvSpPr txBox="1">
            <a:spLocks noGrp="1"/>
          </p:cNvSpPr>
          <p:nvPr>
            <p:ph type="body" idx="1"/>
          </p:nvPr>
        </p:nvSpPr>
        <p:spPr>
          <a:xfrm>
            <a:off x="1550125" y="1919075"/>
            <a:ext cx="3178500" cy="25263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228600" rtl="0">
              <a:lnSpc>
                <a:spcPct val="150000"/>
              </a:lnSpc>
              <a:spcBef>
                <a:spcPts val="0"/>
              </a:spcBef>
            </a:pPr>
            <a:r>
              <a:rPr lang="en"/>
              <a:t>Simple is Beautiful</a:t>
            </a:r>
          </a:p>
          <a:p>
            <a:pPr marL="457200" lvl="0" indent="-228600" rtl="0">
              <a:lnSpc>
                <a:spcPct val="150000"/>
              </a:lnSpc>
              <a:spcBef>
                <a:spcPts val="0"/>
              </a:spcBef>
            </a:pPr>
            <a:r>
              <a:rPr lang="en"/>
              <a:t>User Friendly is Key</a:t>
            </a:r>
          </a:p>
          <a:p>
            <a:pPr marL="457200" lvl="0" indent="-228600" rtl="0">
              <a:lnSpc>
                <a:spcPct val="150000"/>
              </a:lnSpc>
              <a:spcBef>
                <a:spcPts val="0"/>
              </a:spcBef>
            </a:pPr>
            <a:r>
              <a:rPr lang="en"/>
              <a:t>Utilize White Space</a:t>
            </a:r>
          </a:p>
          <a:p>
            <a:pPr marL="457200" lvl="0" indent="-228600" rtl="0">
              <a:lnSpc>
                <a:spcPct val="150000"/>
              </a:lnSpc>
              <a:spcBef>
                <a:spcPts val="0"/>
              </a:spcBef>
            </a:pPr>
            <a:r>
              <a:rPr lang="en"/>
              <a:t>Fonts Matter</a:t>
            </a:r>
          </a:p>
          <a:p>
            <a:pPr marL="457200" lvl="0" indent="-228600" rtl="0">
              <a:lnSpc>
                <a:spcPct val="150000"/>
              </a:lnSpc>
              <a:spcBef>
                <a:spcPts val="0"/>
              </a:spcBef>
            </a:pPr>
            <a:r>
              <a:rPr lang="en"/>
              <a:t>Be Consistent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83" name="Shape 283"/>
          <p:cNvSpPr txBox="1">
            <a:spLocks noGrp="1"/>
          </p:cNvSpPr>
          <p:nvPr>
            <p:ph type="body" idx="1"/>
          </p:nvPr>
        </p:nvSpPr>
        <p:spPr>
          <a:xfrm>
            <a:off x="4262025" y="1919075"/>
            <a:ext cx="3308400" cy="25263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228600" rtl="0">
              <a:lnSpc>
                <a:spcPct val="150000"/>
              </a:lnSpc>
              <a:spcBef>
                <a:spcPts val="0"/>
              </a:spcBef>
            </a:pPr>
            <a:r>
              <a:rPr lang="en"/>
              <a:t>Have a Good Color Scheme</a:t>
            </a:r>
          </a:p>
          <a:p>
            <a:pPr marL="457200" lvl="0" indent="-228600" rtl="0">
              <a:lnSpc>
                <a:spcPct val="150000"/>
              </a:lnSpc>
              <a:spcBef>
                <a:spcPts val="0"/>
              </a:spcBef>
            </a:pPr>
            <a:r>
              <a:rPr lang="en"/>
              <a:t>Make Sure it is Not Cluttered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" name="Shape 2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5875" y="655224"/>
            <a:ext cx="5035349" cy="3363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Shape 2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76149" y="1518825"/>
            <a:ext cx="2807800" cy="2105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Rules To Follow:</a:t>
            </a:r>
          </a:p>
        </p:txBody>
      </p:sp>
      <p:sp>
        <p:nvSpPr>
          <p:cNvPr id="295" name="Shape 295"/>
          <p:cNvSpPr txBox="1">
            <a:spLocks noGrp="1"/>
          </p:cNvSpPr>
          <p:nvPr>
            <p:ph type="body" idx="1"/>
          </p:nvPr>
        </p:nvSpPr>
        <p:spPr>
          <a:xfrm>
            <a:off x="1550125" y="1919075"/>
            <a:ext cx="3178500" cy="25263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228600" rtl="0">
              <a:lnSpc>
                <a:spcPct val="150000"/>
              </a:lnSpc>
              <a:spcBef>
                <a:spcPts val="0"/>
              </a:spcBef>
            </a:pPr>
            <a:r>
              <a:rPr lang="en"/>
              <a:t>Simple is Beautiful</a:t>
            </a:r>
          </a:p>
          <a:p>
            <a:pPr marL="457200" lvl="0" indent="-228600" rtl="0">
              <a:lnSpc>
                <a:spcPct val="150000"/>
              </a:lnSpc>
              <a:spcBef>
                <a:spcPts val="0"/>
              </a:spcBef>
            </a:pPr>
            <a:r>
              <a:rPr lang="en"/>
              <a:t>User Friendly is Key</a:t>
            </a:r>
          </a:p>
          <a:p>
            <a:pPr marL="457200" lvl="0" indent="-228600" rtl="0">
              <a:lnSpc>
                <a:spcPct val="150000"/>
              </a:lnSpc>
              <a:spcBef>
                <a:spcPts val="0"/>
              </a:spcBef>
            </a:pPr>
            <a:r>
              <a:rPr lang="en"/>
              <a:t>Utilize White Space</a:t>
            </a:r>
          </a:p>
          <a:p>
            <a:pPr marL="457200" lvl="0" indent="-228600" rtl="0">
              <a:lnSpc>
                <a:spcPct val="150000"/>
              </a:lnSpc>
              <a:spcBef>
                <a:spcPts val="0"/>
              </a:spcBef>
            </a:pPr>
            <a:r>
              <a:rPr lang="en"/>
              <a:t>Fonts Matter</a:t>
            </a:r>
          </a:p>
          <a:p>
            <a:pPr marL="457200" lvl="0" indent="-228600" rtl="0">
              <a:lnSpc>
                <a:spcPct val="150000"/>
              </a:lnSpc>
              <a:spcBef>
                <a:spcPts val="0"/>
              </a:spcBef>
            </a:pPr>
            <a:r>
              <a:rPr lang="en"/>
              <a:t>Be Consistent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96" name="Shape 296"/>
          <p:cNvSpPr txBox="1">
            <a:spLocks noGrp="1"/>
          </p:cNvSpPr>
          <p:nvPr>
            <p:ph type="body" idx="1"/>
          </p:nvPr>
        </p:nvSpPr>
        <p:spPr>
          <a:xfrm>
            <a:off x="4262025" y="1919075"/>
            <a:ext cx="3308400" cy="25263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228600" rtl="0">
              <a:lnSpc>
                <a:spcPct val="150000"/>
              </a:lnSpc>
              <a:spcBef>
                <a:spcPts val="0"/>
              </a:spcBef>
            </a:pPr>
            <a:r>
              <a:rPr lang="en"/>
              <a:t>Have a Good Color Scheme</a:t>
            </a:r>
          </a:p>
          <a:p>
            <a:pPr marL="457200" lvl="0" indent="-228600" rtl="0">
              <a:lnSpc>
                <a:spcPct val="150000"/>
              </a:lnSpc>
              <a:spcBef>
                <a:spcPts val="0"/>
              </a:spcBef>
            </a:pPr>
            <a:r>
              <a:rPr lang="en"/>
              <a:t>Make Sure it is Not Cluttered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 txBox="1">
            <a:spLocks noGrp="1"/>
          </p:cNvSpPr>
          <p:nvPr>
            <p:ph type="title"/>
          </p:nvPr>
        </p:nvSpPr>
        <p:spPr>
          <a:xfrm>
            <a:off x="460950" y="512225"/>
            <a:ext cx="8222100" cy="7677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Movie Portfolio Project </a:t>
            </a:r>
          </a:p>
        </p:txBody>
      </p:sp>
      <p:pic>
        <p:nvPicPr>
          <p:cNvPr id="302" name="Shape 3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5074" y="1717724"/>
            <a:ext cx="2982906" cy="3358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Shape 30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51900" y="1717724"/>
            <a:ext cx="2878625" cy="3358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Span and Div</a:t>
            </a:r>
          </a:p>
        </p:txBody>
      </p:sp>
      <p:sp>
        <p:nvSpPr>
          <p:cNvPr id="154" name="Shape 154"/>
          <p:cNvSpPr txBox="1">
            <a:spLocks noGrp="1"/>
          </p:cNvSpPr>
          <p:nvPr>
            <p:ph type="subTitle" idx="1"/>
          </p:nvPr>
        </p:nvSpPr>
        <p:spPr>
          <a:xfrm>
            <a:off x="265500" y="2779466"/>
            <a:ext cx="4045200" cy="1235099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Adding some structure to our web page</a:t>
            </a:r>
          </a:p>
        </p:txBody>
      </p:sp>
      <p:sp>
        <p:nvSpPr>
          <p:cNvPr id="155" name="Shape 155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/>
              <a:t>span</a:t>
            </a:r>
            <a:r>
              <a:rPr lang="en"/>
              <a:t> is an</a:t>
            </a:r>
            <a:r>
              <a:rPr lang="en" b="1"/>
              <a:t> inline element</a:t>
            </a:r>
            <a:r>
              <a:rPr lang="en"/>
              <a:t> while </a:t>
            </a:r>
            <a:r>
              <a:rPr lang="en" b="1"/>
              <a:t>div</a:t>
            </a:r>
            <a:r>
              <a:rPr lang="en"/>
              <a:t> is a </a:t>
            </a:r>
            <a:r>
              <a:rPr lang="en" b="1"/>
              <a:t>block element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"/>
              <a:t>Used to group things together, really helpful for when you need to style a group of things 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Classes and Ids</a:t>
            </a:r>
          </a:p>
        </p:txBody>
      </p:sp>
      <p:sp>
        <p:nvSpPr>
          <p:cNvPr id="161" name="Shape 161"/>
          <p:cNvSpPr txBox="1">
            <a:spLocks noGrp="1"/>
          </p:cNvSpPr>
          <p:nvPr>
            <p:ph type="body" idx="2"/>
          </p:nvPr>
        </p:nvSpPr>
        <p:spPr>
          <a:xfrm>
            <a:off x="4939500" y="935575"/>
            <a:ext cx="3837000" cy="36951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Classes: can be used so that different elements can have the same style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Id: an id must be unique, therefore it is used to differentiate certain elements/groups of elements. (Really useful when you start to use js)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 txBox="1">
            <a:spLocks noGrp="1"/>
          </p:cNvSpPr>
          <p:nvPr>
            <p:ph type="title"/>
          </p:nvPr>
        </p:nvSpPr>
        <p:spPr>
          <a:xfrm>
            <a:off x="460950" y="1836750"/>
            <a:ext cx="8222100" cy="10128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CSS</a:t>
            </a:r>
          </a:p>
        </p:txBody>
      </p:sp>
      <p:sp>
        <p:nvSpPr>
          <p:cNvPr id="167" name="Shape 167"/>
          <p:cNvSpPr txBox="1"/>
          <p:nvPr/>
        </p:nvSpPr>
        <p:spPr>
          <a:xfrm>
            <a:off x="2266175" y="1552825"/>
            <a:ext cx="5088600" cy="3000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  <a:latin typeface="Oxygen"/>
                <a:ea typeface="Oxygen"/>
                <a:cs typeface="Oxygen"/>
                <a:sym typeface="Oxygen"/>
              </a:rPr>
              <a:t>&lt;link href = “main.css” rel = "stylesheet” type= “text/css”/&gt;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Shape 1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7975" y="966000"/>
            <a:ext cx="5953874" cy="3511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Background</a:t>
            </a:r>
          </a:p>
        </p:txBody>
      </p:sp>
      <p:sp>
        <p:nvSpPr>
          <p:cNvPr id="178" name="Shape 178"/>
          <p:cNvSpPr txBox="1">
            <a:spLocks noGrp="1"/>
          </p:cNvSpPr>
          <p:nvPr>
            <p:ph type="body" idx="2"/>
          </p:nvPr>
        </p:nvSpPr>
        <p:spPr>
          <a:xfrm>
            <a:off x="4697275" y="1013875"/>
            <a:ext cx="4360500" cy="36951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r>
              <a:rPr lang="en"/>
              <a:t>Color</a:t>
            </a:r>
          </a:p>
          <a:p>
            <a:pPr marL="914400" lvl="1" indent="-228600" rtl="0">
              <a:spcBef>
                <a:spcPts val="0"/>
              </a:spcBef>
            </a:pPr>
            <a:r>
              <a:rPr lang="en"/>
              <a:t>background-color: lightblue;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"/>
              <a:t>Image </a:t>
            </a:r>
          </a:p>
          <a:p>
            <a:pPr marL="914400" lvl="1" indent="-228600" rtl="0">
              <a:spcBef>
                <a:spcPts val="0"/>
              </a:spcBef>
            </a:pPr>
            <a:r>
              <a:rPr lang="en"/>
              <a:t>background-image: url(ripHarambe.jpg);</a:t>
            </a:r>
          </a:p>
          <a:p>
            <a:pPr marL="914400" lvl="1" indent="-228600" rtl="0">
              <a:spcBef>
                <a:spcPts val="0"/>
              </a:spcBef>
            </a:pPr>
            <a:r>
              <a:rPr lang="en"/>
              <a:t>background-repeat: no-repeat;</a:t>
            </a:r>
          </a:p>
          <a:p>
            <a:pPr marL="914400" lvl="1" indent="-228600" rtl="0">
              <a:spcBef>
                <a:spcPts val="0"/>
              </a:spcBef>
            </a:pPr>
            <a:r>
              <a:rPr lang="en"/>
              <a:t>background-size: 100% 100%;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Styling Fonts</a:t>
            </a:r>
          </a:p>
        </p:txBody>
      </p:sp>
      <p:sp>
        <p:nvSpPr>
          <p:cNvPr id="184" name="Shape 184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r>
              <a:rPr lang="en"/>
              <a:t>Font size</a:t>
            </a:r>
          </a:p>
          <a:p>
            <a:pPr marL="914400" lvl="1" indent="-228600" rtl="0">
              <a:spcBef>
                <a:spcPts val="0"/>
              </a:spcBef>
            </a:pPr>
            <a:r>
              <a:rPr lang="en"/>
              <a:t>font-size: 12pt; (can also do px)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"/>
              <a:t>Font weight</a:t>
            </a:r>
          </a:p>
          <a:p>
            <a:pPr marL="914400" lvl="1" indent="-228600" rtl="0">
              <a:spcBef>
                <a:spcPts val="0"/>
              </a:spcBef>
            </a:pPr>
            <a:r>
              <a:rPr lang="en"/>
              <a:t>font-weight: 100;</a:t>
            </a:r>
          </a:p>
          <a:p>
            <a:pPr marL="914400" lvl="1" indent="-228600" rtl="0">
              <a:spcBef>
                <a:spcPts val="0"/>
              </a:spcBef>
            </a:pPr>
            <a:r>
              <a:rPr lang="en"/>
              <a:t>font-weight: 900;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"/>
              <a:t>Font color</a:t>
            </a:r>
          </a:p>
          <a:p>
            <a:pPr marL="914400" lvl="1" indent="-228600" rtl="0">
              <a:spcBef>
                <a:spcPts val="0"/>
              </a:spcBef>
            </a:pPr>
            <a:r>
              <a:rPr lang="en"/>
              <a:t>color: red;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"/>
              <a:t>Font Family </a:t>
            </a:r>
          </a:p>
          <a:p>
            <a:pPr marL="914400" lvl="1" indent="-228600" rtl="0">
              <a:spcBef>
                <a:spcPts val="0"/>
              </a:spcBef>
            </a:pPr>
            <a:r>
              <a:rPr lang="en"/>
              <a:t>font-family: Helvetica Neue;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Links</a:t>
            </a:r>
          </a:p>
        </p:txBody>
      </p:sp>
      <p:sp>
        <p:nvSpPr>
          <p:cNvPr id="190" name="Shape 190"/>
          <p:cNvSpPr txBox="1">
            <a:spLocks noGrp="1"/>
          </p:cNvSpPr>
          <p:nvPr>
            <p:ph type="body" idx="2"/>
          </p:nvPr>
        </p:nvSpPr>
        <p:spPr>
          <a:xfrm>
            <a:off x="4400275" y="1031100"/>
            <a:ext cx="3837000" cy="36951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457200" lvl="0" indent="-304800" rtl="0">
              <a:spcBef>
                <a:spcPts val="0"/>
              </a:spcBef>
              <a:buSzPct val="100000"/>
            </a:pPr>
            <a:r>
              <a:rPr lang="en" sz="1200"/>
              <a:t>link (normal, unvisited link)</a:t>
            </a:r>
          </a:p>
          <a:p>
            <a:pPr marL="914400" lvl="1" indent="-304800" rtl="0">
              <a:spcBef>
                <a:spcPts val="0"/>
              </a:spcBef>
              <a:buSzPct val="100000"/>
            </a:pPr>
            <a:r>
              <a:rPr lang="en" sz="1200"/>
              <a:t>a:link{color:yellow;}</a:t>
            </a: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endParaRPr sz="1000"/>
          </a:p>
          <a:p>
            <a:pPr marL="457200" lvl="0" indent="-304800" rtl="0">
              <a:spcBef>
                <a:spcPts val="0"/>
              </a:spcBef>
              <a:buSzPct val="100000"/>
            </a:pPr>
            <a:r>
              <a:rPr lang="en" sz="1200"/>
              <a:t>visited</a:t>
            </a:r>
          </a:p>
          <a:p>
            <a:pPr marL="914400" lvl="1" indent="-304800" rtl="0">
              <a:spcBef>
                <a:spcPts val="0"/>
              </a:spcBef>
              <a:buSzPct val="100000"/>
            </a:pPr>
            <a:r>
              <a:rPr lang="en" sz="1200"/>
              <a:t>a:visited{color:green;}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endParaRPr sz="1000"/>
          </a:p>
          <a:p>
            <a:pPr marL="457200" lvl="0" indent="-304800" rtl="0">
              <a:spcBef>
                <a:spcPts val="0"/>
              </a:spcBef>
              <a:buSzPct val="100000"/>
            </a:pPr>
            <a:r>
              <a:rPr lang="en" sz="1200"/>
              <a:t>active (when being clicked)</a:t>
            </a:r>
          </a:p>
          <a:p>
            <a:pPr marL="914400" lvl="1" indent="-304800" rtl="0">
              <a:spcBef>
                <a:spcPts val="0"/>
              </a:spcBef>
              <a:buSzPct val="100000"/>
            </a:pPr>
            <a:r>
              <a:rPr lang="en" sz="1200"/>
              <a:t>a:active{color:blue;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endParaRPr sz="1000"/>
          </a:p>
          <a:p>
            <a:pPr marL="457200" lvl="0" indent="-304800" rtl="0">
              <a:spcBef>
                <a:spcPts val="0"/>
              </a:spcBef>
              <a:buSzPct val="100000"/>
            </a:pPr>
            <a:r>
              <a:rPr lang="en" sz="1200"/>
              <a:t>hover</a:t>
            </a:r>
          </a:p>
          <a:p>
            <a:pPr marL="914400" lvl="1" indent="-304800" rtl="0">
              <a:spcBef>
                <a:spcPts val="0"/>
              </a:spcBef>
              <a:buSzPct val="100000"/>
            </a:pPr>
            <a:r>
              <a:rPr lang="en" sz="1200"/>
              <a:t>a:hover{color: red;}</a:t>
            </a:r>
          </a:p>
          <a:p>
            <a:pPr lvl="0" rtl="0">
              <a:spcBef>
                <a:spcPts val="0"/>
              </a:spcBef>
              <a:buNone/>
            </a:pPr>
            <a:endParaRPr sz="12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426</Words>
  <Application>Microsoft Macintosh PowerPoint</Application>
  <PresentationFormat>On-screen Show (16:9)</PresentationFormat>
  <Paragraphs>113</Paragraphs>
  <Slides>26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Oxygen</vt:lpstr>
      <vt:lpstr>Roboto</vt:lpstr>
      <vt:lpstr>Simple Light</vt:lpstr>
      <vt:lpstr>Material</vt:lpstr>
      <vt:lpstr>PowerPoint Presentation</vt:lpstr>
      <vt:lpstr>Lists</vt:lpstr>
      <vt:lpstr>Span and Div</vt:lpstr>
      <vt:lpstr>Classes and Ids</vt:lpstr>
      <vt:lpstr>CSS</vt:lpstr>
      <vt:lpstr>PowerPoint Presentation</vt:lpstr>
      <vt:lpstr>Background</vt:lpstr>
      <vt:lpstr>Styling Fonts</vt:lpstr>
      <vt:lpstr>Links</vt:lpstr>
      <vt:lpstr>Types of Measurement</vt:lpstr>
      <vt:lpstr>                       Design</vt:lpstr>
      <vt:lpstr>Want a Good Color Scheme?</vt:lpstr>
      <vt:lpstr>Another Helpful Site on Colors</vt:lpstr>
      <vt:lpstr>Prototyping your web app</vt:lpstr>
      <vt:lpstr>Rules To Follow:</vt:lpstr>
      <vt:lpstr>PowerPoint Presentation</vt:lpstr>
      <vt:lpstr>Rules To Follow:</vt:lpstr>
      <vt:lpstr>PowerPoint Presentation</vt:lpstr>
      <vt:lpstr>Rules To Follow:</vt:lpstr>
      <vt:lpstr>PowerPoint Presentation</vt:lpstr>
      <vt:lpstr>Rules To Follow:</vt:lpstr>
      <vt:lpstr>PowerPoint Presentation</vt:lpstr>
      <vt:lpstr>Rules To Follow:</vt:lpstr>
      <vt:lpstr>PowerPoint Presentation</vt:lpstr>
      <vt:lpstr>Rules To Follow:</vt:lpstr>
      <vt:lpstr>Movie Portfolio Project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megha mallya</cp:lastModifiedBy>
  <cp:revision>1</cp:revision>
  <dcterms:modified xsi:type="dcterms:W3CDTF">2017-09-16T00:07:04Z</dcterms:modified>
</cp:coreProperties>
</file>